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391" r:id="rId2"/>
    <p:sldId id="392" r:id="rId3"/>
    <p:sldId id="393" r:id="rId4"/>
    <p:sldId id="394" r:id="rId5"/>
    <p:sldId id="396" r:id="rId6"/>
    <p:sldId id="395" r:id="rId7"/>
    <p:sldId id="389" r:id="rId8"/>
    <p:sldId id="390" r:id="rId9"/>
    <p:sldId id="397" r:id="rId10"/>
    <p:sldId id="400" r:id="rId11"/>
    <p:sldId id="399" r:id="rId12"/>
    <p:sldId id="398" r:id="rId13"/>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13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D4D4"/>
    <a:srgbClr val="DCDCDC"/>
    <a:srgbClr val="FCD629"/>
    <a:srgbClr val="EA43AE"/>
    <a:srgbClr val="E7E7E7"/>
    <a:srgbClr val="6F6F6F"/>
    <a:srgbClr val="00AFDC"/>
    <a:srgbClr val="FF42B2"/>
    <a:srgbClr val="00AF00"/>
    <a:srgbClr val="FF33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09" autoAdjust="0"/>
    <p:restoredTop sz="87309" autoAdjust="0"/>
  </p:normalViewPr>
  <p:slideViewPr>
    <p:cSldViewPr snapToGrid="0" snapToObjects="1">
      <p:cViewPr varScale="1">
        <p:scale>
          <a:sx n="55" d="100"/>
          <a:sy n="55" d="100"/>
        </p:scale>
        <p:origin x="476" y="8"/>
      </p:cViewPr>
      <p:guideLst>
        <p:guide orient="horz" pos="4319"/>
        <p:guide pos="513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23" d="100"/>
          <a:sy n="123" d="100"/>
        </p:scale>
        <p:origin x="38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CE49C5-063E-5E42-85AA-984501189CB5}" type="datetimeFigureOut">
              <a:rPr lang="en-US" smtClean="0"/>
              <a:pPr/>
              <a:t>12/2/2019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CB6AB9-7BFF-6948-9251-A8368E653760}" type="slidenum">
              <a:rPr lang="en-US" smtClean="0"/>
              <a:pPr/>
              <a:t>‹Nr.›</a:t>
            </a:fld>
            <a:endParaRPr lang="en-US"/>
          </a:p>
        </p:txBody>
      </p:sp>
    </p:spTree>
    <p:extLst>
      <p:ext uri="{BB962C8B-B14F-4D97-AF65-F5344CB8AC3E}">
        <p14:creationId xmlns:p14="http://schemas.microsoft.com/office/powerpoint/2010/main" val="17727752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0B1F09-362A-094B-A386-CE36B24D4EB9}" type="datetimeFigureOut">
              <a:rPr lang="en-US" smtClean="0"/>
              <a:pPr/>
              <a:t>12/2/2019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A41667-91A7-4A42-BC3D-66DFA2286A52}" type="slidenum">
              <a:rPr lang="en-US" smtClean="0"/>
              <a:pPr/>
              <a:t>‹Nr.›</a:t>
            </a:fld>
            <a:endParaRPr lang="en-US"/>
          </a:p>
        </p:txBody>
      </p:sp>
    </p:spTree>
    <p:extLst>
      <p:ext uri="{BB962C8B-B14F-4D97-AF65-F5344CB8AC3E}">
        <p14:creationId xmlns:p14="http://schemas.microsoft.com/office/powerpoint/2010/main" val="38270912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sp>
        <p:nvSpPr>
          <p:cNvPr id="15" name="Textplatzhalter 9"/>
          <p:cNvSpPr>
            <a:spLocks noGrp="1"/>
          </p:cNvSpPr>
          <p:nvPr>
            <p:ph type="body" sz="quarter" idx="11" hasCustomPrompt="1"/>
          </p:nvPr>
        </p:nvSpPr>
        <p:spPr>
          <a:xfrm>
            <a:off x="845755" y="2379077"/>
            <a:ext cx="5270155" cy="646331"/>
          </a:xfrm>
        </p:spPr>
        <p:txBody>
          <a:bodyPr wrap="square" anchor="b" anchorCtr="0">
            <a:spAutoFit/>
          </a:bodyPr>
          <a:lstStyle>
            <a:lvl1pPr marL="0" indent="0">
              <a:spcBef>
                <a:spcPts val="1008"/>
              </a:spcBef>
              <a:buNone/>
              <a:defRPr sz="3600" b="1" u="none" cap="none" spc="0" baseline="0">
                <a:solidFill>
                  <a:schemeClr val="tx2"/>
                </a:solidFill>
              </a:defRPr>
            </a:lvl1pPr>
          </a:lstStyle>
          <a:p>
            <a:pPr lvl="0"/>
            <a:r>
              <a:rPr lang="de-DE" dirty="0"/>
              <a:t>I am </a:t>
            </a:r>
            <a:r>
              <a:rPr lang="de-DE" dirty="0" err="1"/>
              <a:t>the</a:t>
            </a:r>
            <a:r>
              <a:rPr lang="de-DE" dirty="0"/>
              <a:t> </a:t>
            </a:r>
            <a:r>
              <a:rPr lang="de-DE" dirty="0" err="1"/>
              <a:t>main</a:t>
            </a:r>
            <a:r>
              <a:rPr lang="de-DE" dirty="0"/>
              <a:t> title</a:t>
            </a:r>
          </a:p>
        </p:txBody>
      </p:sp>
      <p:sp>
        <p:nvSpPr>
          <p:cNvPr id="8" name="Textplatzhalter 9"/>
          <p:cNvSpPr>
            <a:spLocks noGrp="1"/>
          </p:cNvSpPr>
          <p:nvPr>
            <p:ph type="body" sz="quarter" idx="14" hasCustomPrompt="1"/>
          </p:nvPr>
        </p:nvSpPr>
        <p:spPr>
          <a:xfrm>
            <a:off x="845755" y="3227344"/>
            <a:ext cx="5270155" cy="711477"/>
          </a:xfrm>
        </p:spPr>
        <p:txBody>
          <a:bodyPr wrap="square" anchor="t" anchorCtr="0">
            <a:spAutoFit/>
          </a:bodyPr>
          <a:lstStyle>
            <a:lvl1pPr marL="0" indent="0">
              <a:lnSpc>
                <a:spcPct val="120000"/>
              </a:lnSpc>
              <a:spcBef>
                <a:spcPts val="1008"/>
              </a:spcBef>
              <a:buNone/>
              <a:defRPr sz="1700" b="1" u="none" cap="none" spc="0" baseline="0">
                <a:solidFill>
                  <a:srgbClr val="6F6F6F"/>
                </a:solidFill>
              </a:defRPr>
            </a:lvl1pPr>
          </a:lstStyle>
          <a:p>
            <a:pPr lvl="0"/>
            <a:r>
              <a:rPr lang="de-DE" dirty="0"/>
              <a:t>I am a </a:t>
            </a:r>
            <a:r>
              <a:rPr lang="de-DE" dirty="0" err="1"/>
              <a:t>subheadline</a:t>
            </a:r>
            <a:r>
              <a:rPr lang="de-DE" dirty="0"/>
              <a:t> in </a:t>
            </a:r>
            <a:r>
              <a:rPr lang="de-DE" dirty="0" err="1"/>
              <a:t>case</a:t>
            </a:r>
            <a:r>
              <a:rPr lang="de-DE" dirty="0"/>
              <a:t> </a:t>
            </a:r>
            <a:r>
              <a:rPr lang="de-DE" dirty="0" err="1"/>
              <a:t>you</a:t>
            </a:r>
            <a:r>
              <a:rPr lang="de-DE" dirty="0"/>
              <a:t> </a:t>
            </a:r>
            <a:r>
              <a:rPr lang="de-DE" dirty="0" err="1"/>
              <a:t>need</a:t>
            </a:r>
            <a:r>
              <a:rPr lang="de-DE" dirty="0"/>
              <a:t> </a:t>
            </a:r>
            <a:r>
              <a:rPr lang="de-DE" dirty="0" err="1"/>
              <a:t>me</a:t>
            </a:r>
            <a:r>
              <a:rPr lang="de-DE" dirty="0"/>
              <a:t> </a:t>
            </a:r>
            <a:r>
              <a:rPr lang="de-DE" dirty="0" err="1"/>
              <a:t>and</a:t>
            </a:r>
            <a:r>
              <a:rPr lang="de-DE" dirty="0"/>
              <a:t> I </a:t>
            </a:r>
            <a:r>
              <a:rPr lang="de-DE" dirty="0" err="1"/>
              <a:t>can</a:t>
            </a:r>
            <a:r>
              <a:rPr lang="de-DE" dirty="0"/>
              <a:t> </a:t>
            </a:r>
            <a:r>
              <a:rPr lang="de-DE" dirty="0" err="1"/>
              <a:t>have</a:t>
            </a:r>
            <a:r>
              <a:rPr lang="de-DE" dirty="0"/>
              <a:t> </a:t>
            </a:r>
            <a:r>
              <a:rPr lang="de-DE" dirty="0" err="1"/>
              <a:t>more</a:t>
            </a:r>
            <a:r>
              <a:rPr lang="de-DE" dirty="0"/>
              <a:t> </a:t>
            </a:r>
            <a:r>
              <a:rPr lang="de-DE" dirty="0" err="1"/>
              <a:t>than</a:t>
            </a:r>
            <a:r>
              <a:rPr lang="de-DE" dirty="0"/>
              <a:t> </a:t>
            </a:r>
            <a:r>
              <a:rPr lang="de-DE" dirty="0" err="1"/>
              <a:t>one</a:t>
            </a:r>
            <a:r>
              <a:rPr lang="de-DE" dirty="0"/>
              <a:t> </a:t>
            </a:r>
            <a:r>
              <a:rPr lang="de-DE" dirty="0" err="1"/>
              <a:t>line</a:t>
            </a:r>
            <a:r>
              <a:rPr lang="de-DE" dirty="0"/>
              <a:t> </a:t>
            </a:r>
            <a:r>
              <a:rPr lang="de-DE" dirty="0" err="1"/>
              <a:t>of</a:t>
            </a:r>
            <a:r>
              <a:rPr lang="de-DE" dirty="0"/>
              <a:t> </a:t>
            </a:r>
            <a:r>
              <a:rPr lang="de-DE" dirty="0" err="1"/>
              <a:t>text</a:t>
            </a:r>
            <a:endParaRPr lang="de-DE" dirty="0"/>
          </a:p>
        </p:txBody>
      </p:sp>
      <p:sp>
        <p:nvSpPr>
          <p:cNvPr id="11" name="Slide Number Placeholder 5"/>
          <p:cNvSpPr txBox="1">
            <a:spLocks/>
          </p:cNvSpPr>
          <p:nvPr userDrawn="1"/>
        </p:nvSpPr>
        <p:spPr>
          <a:xfrm>
            <a:off x="641340" y="5818738"/>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de-DE" sz="1400" dirty="0">
              <a:solidFill>
                <a:srgbClr val="6F6F6F"/>
              </a:solidFill>
              <a:latin typeface="Lucida Grande"/>
              <a:cs typeface="Lucida Grande"/>
            </a:endParaRPr>
          </a:p>
        </p:txBody>
      </p:sp>
      <p:sp>
        <p:nvSpPr>
          <p:cNvPr id="13" name="Textplatzhalter 9"/>
          <p:cNvSpPr>
            <a:spLocks noGrp="1"/>
          </p:cNvSpPr>
          <p:nvPr>
            <p:ph type="body" sz="quarter" idx="15" hasCustomPrompt="1"/>
          </p:nvPr>
        </p:nvSpPr>
        <p:spPr>
          <a:xfrm>
            <a:off x="845755" y="4206431"/>
            <a:ext cx="5270155" cy="602216"/>
          </a:xfrm>
        </p:spPr>
        <p:txBody>
          <a:bodyPr wrap="square" anchor="t" anchorCtr="0">
            <a:spAutoFit/>
          </a:bodyPr>
          <a:lstStyle>
            <a:lvl1pPr marL="0" indent="0">
              <a:lnSpc>
                <a:spcPct val="120000"/>
              </a:lnSpc>
              <a:spcBef>
                <a:spcPts val="600"/>
              </a:spcBef>
              <a:buNone/>
              <a:defRPr sz="1400" b="0" u="none" cap="none" spc="0" baseline="0">
                <a:solidFill>
                  <a:srgbClr val="6F6F6F"/>
                </a:solidFill>
              </a:defRPr>
            </a:lvl1pPr>
          </a:lstStyle>
          <a:p>
            <a:pPr lvl="0"/>
            <a:r>
              <a:rPr lang="de-DE" dirty="0"/>
              <a:t>John </a:t>
            </a:r>
            <a:r>
              <a:rPr lang="de-DE" dirty="0" err="1"/>
              <a:t>MacDoe</a:t>
            </a:r>
            <a:r>
              <a:rPr lang="de-DE" dirty="0"/>
              <a:t> </a:t>
            </a:r>
            <a:r>
              <a:rPr lang="de-DE" dirty="0" err="1"/>
              <a:t>and</a:t>
            </a:r>
            <a:r>
              <a:rPr lang="de-DE" dirty="0"/>
              <a:t> Jane </a:t>
            </a:r>
            <a:r>
              <a:rPr lang="de-DE" dirty="0" err="1"/>
              <a:t>Doe</a:t>
            </a:r>
            <a:r>
              <a:rPr lang="de-DE" dirty="0"/>
              <a:t>                                            June 14, 2014</a:t>
            </a:r>
          </a:p>
        </p:txBody>
      </p:sp>
      <p:pic>
        <p:nvPicPr>
          <p:cNvPr id="7"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84592" y="245568"/>
            <a:ext cx="902208" cy="9936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Text Page Sub">
    <p:spTree>
      <p:nvGrpSpPr>
        <p:cNvPr id="1" name=""/>
        <p:cNvGrpSpPr/>
        <p:nvPr/>
      </p:nvGrpSpPr>
      <p:grpSpPr>
        <a:xfrm>
          <a:off x="0" y="0"/>
          <a:ext cx="0" cy="0"/>
          <a:chOff x="0" y="0"/>
          <a:chExt cx="0" cy="0"/>
        </a:xfrm>
      </p:grpSpPr>
      <p:sp>
        <p:nvSpPr>
          <p:cNvPr id="7" name="Rectangle 6"/>
          <p:cNvSpPr/>
          <p:nvPr userDrawn="1"/>
        </p:nvSpPr>
        <p:spPr>
          <a:xfrm>
            <a:off x="0" y="6362096"/>
            <a:ext cx="9144000" cy="495904"/>
          </a:xfrm>
          <a:prstGeom prst="rect">
            <a:avLst/>
          </a:prstGeom>
          <a:solidFill>
            <a:srgbClr val="E7E7E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Slide Number Placeholder 5"/>
          <p:cNvSpPr txBox="1">
            <a:spLocks/>
          </p:cNvSpPr>
          <p:nvPr/>
        </p:nvSpPr>
        <p:spPr>
          <a:xfrm>
            <a:off x="6195475" y="6393424"/>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900" dirty="0">
                <a:solidFill>
                  <a:srgbClr val="6F6F6F"/>
                </a:solidFill>
                <a:latin typeface="Lucida Grande"/>
                <a:cs typeface="Lucida Grande"/>
              </a:rPr>
              <a:t>|  Slide</a:t>
            </a:r>
          </a:p>
        </p:txBody>
      </p:sp>
      <p:sp>
        <p:nvSpPr>
          <p:cNvPr id="20" name="Foliennummernplatzhalter 5"/>
          <p:cNvSpPr txBox="1">
            <a:spLocks/>
          </p:cNvSpPr>
          <p:nvPr userDrawn="1"/>
        </p:nvSpPr>
        <p:spPr>
          <a:xfrm>
            <a:off x="8244408" y="6397228"/>
            <a:ext cx="1121141" cy="365125"/>
          </a:xfrm>
          <a:prstGeom prst="rect">
            <a:avLst/>
          </a:prstGeom>
        </p:spPr>
        <p:txBody>
          <a:bodyPr vert="horz" lIns="91440" tIns="45720" rIns="91440" bIns="45720" rtlCol="0" anchor="ctr"/>
          <a:lstStyle>
            <a:defPPr>
              <a:defRPr lang="de-DE"/>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486ED00E-CDB7-2C4D-ABB5-59D869F702C7}" type="slidenum">
              <a:rPr lang="de-DE" sz="900" smtClean="0">
                <a:solidFill>
                  <a:srgbClr val="6F6F6F"/>
                </a:solidFill>
                <a:latin typeface="Lucida Grande"/>
                <a:cs typeface="Lucida Grande"/>
              </a:rPr>
              <a:pPr algn="l"/>
              <a:t>‹Nr.›</a:t>
            </a:fld>
            <a:endParaRPr lang="de-DE" sz="900" dirty="0">
              <a:solidFill>
                <a:srgbClr val="6F6F6F"/>
              </a:solidFill>
              <a:latin typeface="Lucida Grande"/>
              <a:cs typeface="Lucida Grande"/>
            </a:endParaRPr>
          </a:p>
        </p:txBody>
      </p:sp>
      <p:sp>
        <p:nvSpPr>
          <p:cNvPr id="9" name="Text Placeholder 2"/>
          <p:cNvSpPr>
            <a:spLocks noGrp="1"/>
          </p:cNvSpPr>
          <p:nvPr>
            <p:ph idx="1" hasCustomPrompt="1"/>
          </p:nvPr>
        </p:nvSpPr>
        <p:spPr>
          <a:xfrm>
            <a:off x="457200" y="1844824"/>
            <a:ext cx="8229600" cy="4248472"/>
          </a:xfrm>
          <a:prstGeom prst="rect">
            <a:avLst/>
          </a:prstGeom>
        </p:spPr>
        <p:txBody>
          <a:bodyPr vert="horz" lIns="91440" tIns="45720" rIns="91440" bIns="45720" rtlCol="0">
            <a:normAutofit/>
          </a:bodyPr>
          <a:lstStyle>
            <a:lvl1pPr marL="176213" indent="-176213">
              <a:lnSpc>
                <a:spcPct val="120000"/>
              </a:lnSpc>
              <a:spcAft>
                <a:spcPts val="1800"/>
              </a:spcAft>
              <a:buFont typeface="Arial"/>
              <a:buChar char="•"/>
              <a:defRPr sz="1700">
                <a:solidFill>
                  <a:schemeClr val="tx1"/>
                </a:solidFill>
                <a:latin typeface="Lucida Grande"/>
                <a:cs typeface="Lucida Grande"/>
              </a:defRPr>
            </a:lvl1pPr>
            <a:lvl2pPr marL="630238" indent="-173038">
              <a:lnSpc>
                <a:spcPct val="120000"/>
              </a:lnSpc>
              <a:spcAft>
                <a:spcPts val="1800"/>
              </a:spcAft>
              <a:buFont typeface="Arial"/>
              <a:buChar char="•"/>
              <a:defRPr sz="1600">
                <a:solidFill>
                  <a:schemeClr val="tx1"/>
                </a:solidFill>
                <a:latin typeface="Lucida Grande"/>
                <a:cs typeface="Lucida Grande"/>
              </a:defRPr>
            </a:lvl2pPr>
            <a:lvl3pPr marL="1071563" indent="-157163">
              <a:lnSpc>
                <a:spcPct val="120000"/>
              </a:lnSpc>
              <a:spcAft>
                <a:spcPts val="1800"/>
              </a:spcAft>
              <a:buFont typeface="Arial"/>
              <a:buChar char="•"/>
              <a:defRPr sz="1400">
                <a:solidFill>
                  <a:schemeClr val="tx1"/>
                </a:solidFill>
                <a:latin typeface="Lucida Grande"/>
                <a:cs typeface="Lucida Grande"/>
              </a:defRPr>
            </a:lvl3pPr>
            <a:lvl4pPr marL="1524000" indent="-152400">
              <a:lnSpc>
                <a:spcPct val="120000"/>
              </a:lnSpc>
              <a:spcAft>
                <a:spcPts val="1800"/>
              </a:spcAft>
              <a:buFont typeface="Arial"/>
              <a:buChar char="•"/>
              <a:defRPr sz="1200">
                <a:solidFill>
                  <a:schemeClr val="tx1"/>
                </a:solidFill>
                <a:latin typeface="Lucida Grande"/>
                <a:cs typeface="Lucida Grande"/>
              </a:defRPr>
            </a:lvl4pPr>
            <a:lvl5pPr marL="1976438" indent="-147638">
              <a:lnSpc>
                <a:spcPct val="120000"/>
              </a:lnSpc>
              <a:spcAft>
                <a:spcPts val="1800"/>
              </a:spcAft>
              <a:buFont typeface="Arial"/>
              <a:buChar char="•"/>
              <a:defRPr sz="1000">
                <a:solidFill>
                  <a:schemeClr val="tx1"/>
                </a:solidFill>
                <a:latin typeface="Lucida Grande"/>
                <a:cs typeface="Lucida Grand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2" name="Title 1"/>
          <p:cNvSpPr>
            <a:spLocks noGrp="1"/>
          </p:cNvSpPr>
          <p:nvPr>
            <p:ph type="title" hasCustomPrompt="1"/>
          </p:nvPr>
        </p:nvSpPr>
        <p:spPr>
          <a:xfrm>
            <a:off x="467544" y="419714"/>
            <a:ext cx="8229600" cy="553998"/>
          </a:xfrm>
        </p:spPr>
        <p:txBody>
          <a:bodyPr anchor="b" anchorCtr="0">
            <a:normAutofit/>
          </a:bodyPr>
          <a:lstStyle>
            <a:lvl1pPr>
              <a:defRPr sz="3000" i="0" u="none" cap="none" baseline="0">
                <a:solidFill>
                  <a:schemeClr val="tx2"/>
                </a:solidFill>
              </a:defRPr>
            </a:lvl1pPr>
          </a:lstStyle>
          <a:p>
            <a:r>
              <a:rPr lang="en-US" dirty="0"/>
              <a:t>Standard Text Page</a:t>
            </a:r>
          </a:p>
        </p:txBody>
      </p:sp>
      <p:sp>
        <p:nvSpPr>
          <p:cNvPr id="23" name="Text Placeholder 7"/>
          <p:cNvSpPr>
            <a:spLocks noGrp="1"/>
          </p:cNvSpPr>
          <p:nvPr>
            <p:ph type="body" sz="quarter" idx="10" hasCustomPrompt="1"/>
          </p:nvPr>
        </p:nvSpPr>
        <p:spPr>
          <a:xfrm>
            <a:off x="467544" y="973309"/>
            <a:ext cx="7615604" cy="355714"/>
          </a:xfrm>
        </p:spPr>
        <p:txBody>
          <a:bodyPr wrap="square" tIns="0" bIns="46800">
            <a:normAutofit/>
          </a:bodyPr>
          <a:lstStyle>
            <a:lvl1pPr marL="0" indent="0">
              <a:lnSpc>
                <a:spcPct val="120000"/>
              </a:lnSpc>
              <a:buNone/>
              <a:defRPr sz="1700" b="1" i="0" u="none" baseline="0">
                <a:solidFill>
                  <a:srgbClr val="6F6F6F"/>
                </a:solidFill>
              </a:defRPr>
            </a:lvl1pPr>
          </a:lstStyle>
          <a:p>
            <a:pPr lvl="0"/>
            <a:r>
              <a:rPr lang="de-DE" dirty="0" err="1"/>
              <a:t>with</a:t>
            </a:r>
            <a:r>
              <a:rPr lang="de-DE" dirty="0"/>
              <a:t> Bullet Points</a:t>
            </a: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84592" y="245568"/>
            <a:ext cx="902208" cy="993648"/>
          </a:xfrm>
          <a:prstGeom prst="rect">
            <a:avLst/>
          </a:prstGeom>
        </p:spPr>
      </p:pic>
    </p:spTree>
    <p:extLst>
      <p:ext uri="{BB962C8B-B14F-4D97-AF65-F5344CB8AC3E}">
        <p14:creationId xmlns:p14="http://schemas.microsoft.com/office/powerpoint/2010/main" val="1831046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Text Page No Sub">
    <p:spTree>
      <p:nvGrpSpPr>
        <p:cNvPr id="1" name=""/>
        <p:cNvGrpSpPr/>
        <p:nvPr/>
      </p:nvGrpSpPr>
      <p:grpSpPr>
        <a:xfrm>
          <a:off x="0" y="0"/>
          <a:ext cx="0" cy="0"/>
          <a:chOff x="0" y="0"/>
          <a:chExt cx="0" cy="0"/>
        </a:xfrm>
      </p:grpSpPr>
      <p:sp>
        <p:nvSpPr>
          <p:cNvPr id="7" name="Rectangle 6"/>
          <p:cNvSpPr/>
          <p:nvPr userDrawn="1"/>
        </p:nvSpPr>
        <p:spPr>
          <a:xfrm>
            <a:off x="0" y="6362096"/>
            <a:ext cx="9144000" cy="495904"/>
          </a:xfrm>
          <a:prstGeom prst="rect">
            <a:avLst/>
          </a:prstGeom>
          <a:solidFill>
            <a:srgbClr val="E7E7E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Slide Number Placeholder 5"/>
          <p:cNvSpPr txBox="1">
            <a:spLocks/>
          </p:cNvSpPr>
          <p:nvPr/>
        </p:nvSpPr>
        <p:spPr>
          <a:xfrm>
            <a:off x="6195475" y="6393424"/>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900" dirty="0">
                <a:solidFill>
                  <a:srgbClr val="6F6F6F"/>
                </a:solidFill>
                <a:latin typeface="Lucida Grande"/>
                <a:cs typeface="Lucida Grande"/>
              </a:rPr>
              <a:t>Slide</a:t>
            </a:r>
          </a:p>
        </p:txBody>
      </p:sp>
      <p:sp>
        <p:nvSpPr>
          <p:cNvPr id="20" name="Foliennummernplatzhalter 5"/>
          <p:cNvSpPr txBox="1">
            <a:spLocks/>
          </p:cNvSpPr>
          <p:nvPr userDrawn="1"/>
        </p:nvSpPr>
        <p:spPr>
          <a:xfrm>
            <a:off x="8244408" y="6397228"/>
            <a:ext cx="1121141" cy="365125"/>
          </a:xfrm>
          <a:prstGeom prst="rect">
            <a:avLst/>
          </a:prstGeom>
        </p:spPr>
        <p:txBody>
          <a:bodyPr vert="horz" lIns="91440" tIns="45720" rIns="91440" bIns="45720" rtlCol="0" anchor="ctr"/>
          <a:lstStyle>
            <a:defPPr>
              <a:defRPr lang="de-DE"/>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486ED00E-CDB7-2C4D-ABB5-59D869F702C7}" type="slidenum">
              <a:rPr lang="de-DE" sz="900" smtClean="0">
                <a:solidFill>
                  <a:srgbClr val="6F6F6F"/>
                </a:solidFill>
                <a:latin typeface="Lucida Grande"/>
                <a:cs typeface="Lucida Grande"/>
              </a:rPr>
              <a:pPr algn="l"/>
              <a:t>‹Nr.›</a:t>
            </a:fld>
            <a:endParaRPr lang="de-DE" sz="900" dirty="0">
              <a:solidFill>
                <a:srgbClr val="6F6F6F"/>
              </a:solidFill>
              <a:latin typeface="Lucida Grande"/>
              <a:cs typeface="Lucida Grande"/>
            </a:endParaRPr>
          </a:p>
        </p:txBody>
      </p:sp>
      <p:sp>
        <p:nvSpPr>
          <p:cNvPr id="9" name="Text Placeholder 2"/>
          <p:cNvSpPr>
            <a:spLocks noGrp="1"/>
          </p:cNvSpPr>
          <p:nvPr>
            <p:ph idx="1" hasCustomPrompt="1"/>
          </p:nvPr>
        </p:nvSpPr>
        <p:spPr>
          <a:xfrm>
            <a:off x="457200" y="1844824"/>
            <a:ext cx="8229600" cy="4248472"/>
          </a:xfrm>
          <a:prstGeom prst="rect">
            <a:avLst/>
          </a:prstGeom>
        </p:spPr>
        <p:txBody>
          <a:bodyPr vert="horz" lIns="91440" tIns="45720" rIns="91440" bIns="45720" rtlCol="0">
            <a:normAutofit/>
          </a:bodyPr>
          <a:lstStyle>
            <a:lvl1pPr marL="176213" indent="-176213">
              <a:lnSpc>
                <a:spcPct val="120000"/>
              </a:lnSpc>
              <a:spcAft>
                <a:spcPts val="1800"/>
              </a:spcAft>
              <a:buFont typeface="Arial"/>
              <a:buChar char="•"/>
              <a:defRPr sz="1700">
                <a:solidFill>
                  <a:schemeClr val="tx1"/>
                </a:solidFill>
                <a:latin typeface="Lucida Grande"/>
                <a:cs typeface="Lucida Grande"/>
              </a:defRPr>
            </a:lvl1pPr>
            <a:lvl2pPr marL="630238" indent="-173038">
              <a:lnSpc>
                <a:spcPct val="120000"/>
              </a:lnSpc>
              <a:spcAft>
                <a:spcPts val="1800"/>
              </a:spcAft>
              <a:buFont typeface="Arial"/>
              <a:buChar char="•"/>
              <a:defRPr sz="1600">
                <a:solidFill>
                  <a:schemeClr val="tx1"/>
                </a:solidFill>
                <a:latin typeface="Lucida Grande"/>
                <a:cs typeface="Lucida Grande"/>
              </a:defRPr>
            </a:lvl2pPr>
            <a:lvl3pPr marL="1071563" indent="-157163">
              <a:lnSpc>
                <a:spcPct val="120000"/>
              </a:lnSpc>
              <a:spcAft>
                <a:spcPts val="1800"/>
              </a:spcAft>
              <a:buFont typeface="Arial"/>
              <a:buChar char="•"/>
              <a:defRPr sz="1400">
                <a:solidFill>
                  <a:schemeClr val="tx1"/>
                </a:solidFill>
                <a:latin typeface="Lucida Grande"/>
                <a:cs typeface="Lucida Grande"/>
              </a:defRPr>
            </a:lvl3pPr>
            <a:lvl4pPr marL="1524000" indent="-152400">
              <a:lnSpc>
                <a:spcPct val="120000"/>
              </a:lnSpc>
              <a:spcAft>
                <a:spcPts val="1800"/>
              </a:spcAft>
              <a:buFont typeface="Arial"/>
              <a:buChar char="•"/>
              <a:defRPr sz="1200">
                <a:solidFill>
                  <a:schemeClr val="tx1"/>
                </a:solidFill>
                <a:latin typeface="Lucida Grande"/>
                <a:cs typeface="Lucida Grande"/>
              </a:defRPr>
            </a:lvl4pPr>
            <a:lvl5pPr marL="1976438" indent="-147638">
              <a:lnSpc>
                <a:spcPct val="120000"/>
              </a:lnSpc>
              <a:spcAft>
                <a:spcPts val="1800"/>
              </a:spcAft>
              <a:buFont typeface="Arial"/>
              <a:buChar char="•"/>
              <a:defRPr sz="1000">
                <a:solidFill>
                  <a:schemeClr val="tx1"/>
                </a:solidFill>
                <a:latin typeface="Lucida Grande"/>
                <a:cs typeface="Lucida Grand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2" name="Title 1"/>
          <p:cNvSpPr>
            <a:spLocks noGrp="1"/>
          </p:cNvSpPr>
          <p:nvPr>
            <p:ph type="title" hasCustomPrompt="1"/>
          </p:nvPr>
        </p:nvSpPr>
        <p:spPr>
          <a:xfrm>
            <a:off x="467544" y="422006"/>
            <a:ext cx="6859848" cy="553998"/>
          </a:xfrm>
        </p:spPr>
        <p:txBody>
          <a:bodyPr anchor="t" anchorCtr="0">
            <a:normAutofit/>
          </a:bodyPr>
          <a:lstStyle>
            <a:lvl1pPr>
              <a:defRPr sz="3000" i="0" u="none" cap="none" baseline="0">
                <a:solidFill>
                  <a:schemeClr val="tx2"/>
                </a:solidFill>
              </a:defRPr>
            </a:lvl1pPr>
          </a:lstStyle>
          <a:p>
            <a:r>
              <a:rPr lang="en-US" dirty="0"/>
              <a:t>Standard Text Page without </a:t>
            </a:r>
            <a:r>
              <a:rPr lang="en-US" dirty="0" err="1"/>
              <a:t>subheadline</a:t>
            </a:r>
            <a:r>
              <a:rPr lang="en-US" dirty="0"/>
              <a:t>, 2 lines maximum</a:t>
            </a:r>
          </a:p>
        </p:txBody>
      </p:sp>
      <p:pic>
        <p:nvPicPr>
          <p:cNvPr id="10" name="Bild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84592" y="245568"/>
            <a:ext cx="902208" cy="993648"/>
          </a:xfrm>
          <a:prstGeom prst="rect">
            <a:avLst/>
          </a:prstGeom>
        </p:spPr>
      </p:pic>
    </p:spTree>
    <p:extLst>
      <p:ext uri="{BB962C8B-B14F-4D97-AF65-F5344CB8AC3E}">
        <p14:creationId xmlns:p14="http://schemas.microsoft.com/office/powerpoint/2010/main" val="3031019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
        <p:nvSpPr>
          <p:cNvPr id="7" name="Rectangle 6"/>
          <p:cNvSpPr/>
          <p:nvPr userDrawn="1"/>
        </p:nvSpPr>
        <p:spPr>
          <a:xfrm>
            <a:off x="0" y="6362096"/>
            <a:ext cx="9144000" cy="495904"/>
          </a:xfrm>
          <a:prstGeom prst="rect">
            <a:avLst/>
          </a:prstGeom>
          <a:solidFill>
            <a:srgbClr val="E7E7E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Slide Number Placeholder 5"/>
          <p:cNvSpPr txBox="1">
            <a:spLocks/>
          </p:cNvSpPr>
          <p:nvPr/>
        </p:nvSpPr>
        <p:spPr>
          <a:xfrm>
            <a:off x="6195475" y="6393424"/>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900" dirty="0">
                <a:solidFill>
                  <a:srgbClr val="6F6F6F"/>
                </a:solidFill>
                <a:latin typeface="Lucida Grande"/>
                <a:cs typeface="Lucida Grande"/>
              </a:rPr>
              <a:t>|  Slide</a:t>
            </a:r>
          </a:p>
        </p:txBody>
      </p:sp>
      <p:sp>
        <p:nvSpPr>
          <p:cNvPr id="20" name="Foliennummernplatzhalter 5"/>
          <p:cNvSpPr txBox="1">
            <a:spLocks/>
          </p:cNvSpPr>
          <p:nvPr userDrawn="1"/>
        </p:nvSpPr>
        <p:spPr>
          <a:xfrm>
            <a:off x="8244408" y="6397228"/>
            <a:ext cx="1121141" cy="365125"/>
          </a:xfrm>
          <a:prstGeom prst="rect">
            <a:avLst/>
          </a:prstGeom>
        </p:spPr>
        <p:txBody>
          <a:bodyPr vert="horz" lIns="91440" tIns="45720" rIns="91440" bIns="45720" rtlCol="0" anchor="ctr"/>
          <a:lstStyle>
            <a:defPPr>
              <a:defRPr lang="de-DE"/>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486ED00E-CDB7-2C4D-ABB5-59D869F702C7}" type="slidenum">
              <a:rPr lang="de-DE" sz="900" smtClean="0">
                <a:solidFill>
                  <a:srgbClr val="6F6F6F"/>
                </a:solidFill>
                <a:latin typeface="Lucida Grande"/>
                <a:cs typeface="Lucida Grande"/>
              </a:rPr>
              <a:pPr algn="l"/>
              <a:t>‹Nr.›</a:t>
            </a:fld>
            <a:endParaRPr lang="de-DE" sz="900" dirty="0">
              <a:solidFill>
                <a:srgbClr val="6F6F6F"/>
              </a:solidFill>
              <a:latin typeface="Lucida Grande"/>
              <a:cs typeface="Lucida Grande"/>
            </a:endParaRPr>
          </a:p>
        </p:txBody>
      </p:sp>
      <p:sp>
        <p:nvSpPr>
          <p:cNvPr id="9" name="Text Placeholder 2"/>
          <p:cNvSpPr>
            <a:spLocks noGrp="1"/>
          </p:cNvSpPr>
          <p:nvPr>
            <p:ph idx="1" hasCustomPrompt="1"/>
          </p:nvPr>
        </p:nvSpPr>
        <p:spPr>
          <a:xfrm>
            <a:off x="457200" y="360053"/>
            <a:ext cx="8229600" cy="5733243"/>
          </a:xfrm>
          <a:prstGeom prst="rect">
            <a:avLst/>
          </a:prstGeom>
        </p:spPr>
        <p:txBody>
          <a:bodyPr vert="horz" lIns="91440" tIns="45720" rIns="91440" bIns="45720" rtlCol="0">
            <a:normAutofit/>
          </a:bodyPr>
          <a:lstStyle>
            <a:lvl1pPr marL="342900" indent="-342900">
              <a:lnSpc>
                <a:spcPct val="120000"/>
              </a:lnSpc>
              <a:spcAft>
                <a:spcPts val="1800"/>
              </a:spcAft>
              <a:buFont typeface="Arial"/>
              <a:buChar char="•"/>
              <a:defRPr sz="1700">
                <a:solidFill>
                  <a:schemeClr val="tx1"/>
                </a:solidFill>
                <a:latin typeface="Lucida Grande"/>
                <a:cs typeface="Lucida Grande"/>
              </a:defRPr>
            </a:lvl1pPr>
            <a:lvl2pPr marL="742950" indent="-285750">
              <a:lnSpc>
                <a:spcPct val="120000"/>
              </a:lnSpc>
              <a:spcAft>
                <a:spcPts val="1800"/>
              </a:spcAft>
              <a:buFont typeface="Arial"/>
              <a:buChar char="•"/>
              <a:defRPr sz="1600">
                <a:solidFill>
                  <a:schemeClr val="tx1"/>
                </a:solidFill>
                <a:latin typeface="Lucida Grande"/>
                <a:cs typeface="Lucida Grande"/>
              </a:defRPr>
            </a:lvl2pPr>
            <a:lvl3pPr marL="1143000" indent="-228600">
              <a:lnSpc>
                <a:spcPct val="120000"/>
              </a:lnSpc>
              <a:spcAft>
                <a:spcPts val="1800"/>
              </a:spcAft>
              <a:buFont typeface="Arial"/>
              <a:buChar char="•"/>
              <a:defRPr sz="1400">
                <a:solidFill>
                  <a:schemeClr val="tx1"/>
                </a:solidFill>
                <a:latin typeface="Lucida Grande"/>
                <a:cs typeface="Lucida Grande"/>
              </a:defRPr>
            </a:lvl3pPr>
            <a:lvl4pPr marL="1600200" indent="-228600">
              <a:lnSpc>
                <a:spcPct val="120000"/>
              </a:lnSpc>
              <a:spcAft>
                <a:spcPts val="1800"/>
              </a:spcAft>
              <a:buFont typeface="Arial"/>
              <a:buChar char="•"/>
              <a:defRPr sz="1200">
                <a:solidFill>
                  <a:schemeClr val="tx1"/>
                </a:solidFill>
                <a:latin typeface="Lucida Grande"/>
                <a:cs typeface="Lucida Grande"/>
              </a:defRPr>
            </a:lvl4pPr>
            <a:lvl5pPr marL="2057400" indent="-228600">
              <a:lnSpc>
                <a:spcPct val="120000"/>
              </a:lnSpc>
              <a:spcAft>
                <a:spcPts val="1800"/>
              </a:spcAft>
              <a:buFont typeface="Arial"/>
              <a:buChar char="•"/>
              <a:defRPr sz="1000">
                <a:solidFill>
                  <a:schemeClr val="tx1"/>
                </a:solidFill>
                <a:latin typeface="Lucida Grande"/>
                <a:cs typeface="Lucida Grand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822843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age">
    <p:spTree>
      <p:nvGrpSpPr>
        <p:cNvPr id="1" name=""/>
        <p:cNvGrpSpPr/>
        <p:nvPr/>
      </p:nvGrpSpPr>
      <p:grpSpPr>
        <a:xfrm>
          <a:off x="0" y="0"/>
          <a:ext cx="0" cy="0"/>
          <a:chOff x="0" y="0"/>
          <a:chExt cx="0" cy="0"/>
        </a:xfrm>
      </p:grpSpPr>
      <p:sp>
        <p:nvSpPr>
          <p:cNvPr id="7" name="Rectangle 6"/>
          <p:cNvSpPr/>
          <p:nvPr userDrawn="1"/>
        </p:nvSpPr>
        <p:spPr>
          <a:xfrm>
            <a:off x="0" y="6362096"/>
            <a:ext cx="9144000" cy="495904"/>
          </a:xfrm>
          <a:prstGeom prst="rect">
            <a:avLst/>
          </a:prstGeom>
          <a:solidFill>
            <a:srgbClr val="E7E7E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Slide Number Placeholder 5"/>
          <p:cNvSpPr txBox="1">
            <a:spLocks/>
          </p:cNvSpPr>
          <p:nvPr/>
        </p:nvSpPr>
        <p:spPr>
          <a:xfrm>
            <a:off x="6195475" y="6393424"/>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900" dirty="0">
                <a:solidFill>
                  <a:srgbClr val="6F6F6F"/>
                </a:solidFill>
                <a:latin typeface="Lucida Grande"/>
                <a:cs typeface="Lucida Grande"/>
              </a:rPr>
              <a:t>|  Slide</a:t>
            </a:r>
          </a:p>
        </p:txBody>
      </p:sp>
      <p:sp>
        <p:nvSpPr>
          <p:cNvPr id="20" name="Foliennummernplatzhalter 5"/>
          <p:cNvSpPr txBox="1">
            <a:spLocks/>
          </p:cNvSpPr>
          <p:nvPr userDrawn="1"/>
        </p:nvSpPr>
        <p:spPr>
          <a:xfrm>
            <a:off x="8244408" y="6397228"/>
            <a:ext cx="1121141" cy="365125"/>
          </a:xfrm>
          <a:prstGeom prst="rect">
            <a:avLst/>
          </a:prstGeom>
        </p:spPr>
        <p:txBody>
          <a:bodyPr vert="horz" lIns="91440" tIns="45720" rIns="91440" bIns="45720" rtlCol="0" anchor="ctr"/>
          <a:lstStyle>
            <a:defPPr>
              <a:defRPr lang="de-DE"/>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486ED00E-CDB7-2C4D-ABB5-59D869F702C7}" type="slidenum">
              <a:rPr lang="de-DE" sz="900" smtClean="0">
                <a:solidFill>
                  <a:srgbClr val="6F6F6F"/>
                </a:solidFill>
                <a:latin typeface="Lucida Grande"/>
                <a:cs typeface="Lucida Grande"/>
              </a:rPr>
              <a:pPr algn="l"/>
              <a:t>‹Nr.›</a:t>
            </a:fld>
            <a:endParaRPr lang="de-DE" sz="900" dirty="0">
              <a:solidFill>
                <a:srgbClr val="6F6F6F"/>
              </a:solidFill>
              <a:latin typeface="Lucida Grande"/>
              <a:cs typeface="Lucida Grande"/>
            </a:endParaRPr>
          </a:p>
        </p:txBody>
      </p:sp>
      <p:sp>
        <p:nvSpPr>
          <p:cNvPr id="22" name="Title 1"/>
          <p:cNvSpPr>
            <a:spLocks noGrp="1"/>
          </p:cNvSpPr>
          <p:nvPr>
            <p:ph type="title" hasCustomPrompt="1"/>
          </p:nvPr>
        </p:nvSpPr>
        <p:spPr>
          <a:xfrm>
            <a:off x="467544" y="419714"/>
            <a:ext cx="8229600" cy="553998"/>
          </a:xfrm>
        </p:spPr>
        <p:txBody>
          <a:bodyPr anchor="b" anchorCtr="0">
            <a:normAutofit/>
          </a:bodyPr>
          <a:lstStyle>
            <a:lvl1pPr>
              <a:defRPr sz="3000" i="0" u="none" cap="none" baseline="0">
                <a:solidFill>
                  <a:schemeClr val="tx2"/>
                </a:solidFill>
              </a:defRPr>
            </a:lvl1pPr>
          </a:lstStyle>
          <a:p>
            <a:r>
              <a:rPr lang="en-US" dirty="0"/>
              <a:t>Two Column Page</a:t>
            </a:r>
          </a:p>
        </p:txBody>
      </p:sp>
      <p:sp>
        <p:nvSpPr>
          <p:cNvPr id="8" name="Content Placeholder 7"/>
          <p:cNvSpPr>
            <a:spLocks noGrp="1"/>
          </p:cNvSpPr>
          <p:nvPr>
            <p:ph sz="quarter" idx="11" hasCustomPrompt="1"/>
          </p:nvPr>
        </p:nvSpPr>
        <p:spPr>
          <a:xfrm>
            <a:off x="450426" y="1741661"/>
            <a:ext cx="4132840" cy="4415083"/>
          </a:xfrm>
        </p:spPr>
        <p:txBody>
          <a:bodyPr>
            <a:normAutofit/>
          </a:bodyPr>
          <a:lstStyle>
            <a:lvl1pPr>
              <a:lnSpc>
                <a:spcPct val="120000"/>
              </a:lnSpc>
              <a:spcAft>
                <a:spcPts val="1800"/>
              </a:spcAft>
              <a:defRPr sz="1700" baseline="0"/>
            </a:lvl1pPr>
          </a:lstStyle>
          <a:p>
            <a:pPr lvl="0"/>
            <a:r>
              <a:rPr lang="en-US" dirty="0"/>
              <a:t>Click to add text or click Button to add picture</a:t>
            </a:r>
          </a:p>
        </p:txBody>
      </p:sp>
      <p:sp>
        <p:nvSpPr>
          <p:cNvPr id="14" name="Content Placeholder 7"/>
          <p:cNvSpPr>
            <a:spLocks noGrp="1"/>
          </p:cNvSpPr>
          <p:nvPr>
            <p:ph sz="quarter" idx="12" hasCustomPrompt="1"/>
          </p:nvPr>
        </p:nvSpPr>
        <p:spPr>
          <a:xfrm>
            <a:off x="4735666" y="1741661"/>
            <a:ext cx="4132840" cy="4415083"/>
          </a:xfrm>
        </p:spPr>
        <p:txBody>
          <a:bodyPr>
            <a:normAutofit/>
          </a:bodyPr>
          <a:lstStyle>
            <a:lvl1pPr marL="342900" marR="0" indent="-342900" algn="l" defTabSz="457200" rtl="0" eaLnBrk="1" fontAlgn="auto" latinLnBrk="0" hangingPunct="1">
              <a:lnSpc>
                <a:spcPct val="120000"/>
              </a:lnSpc>
              <a:spcBef>
                <a:spcPct val="20000"/>
              </a:spcBef>
              <a:spcAft>
                <a:spcPts val="1800"/>
              </a:spcAft>
              <a:buClrTx/>
              <a:buSzTx/>
              <a:buFont typeface="Arial"/>
              <a:buChar char="•"/>
              <a:tabLst/>
              <a:defRPr sz="1700"/>
            </a:lvl1pPr>
          </a:lstStyle>
          <a:p>
            <a:pPr marL="342900" marR="0" lvl="0" indent="-342900" algn="l" defTabSz="457200" rtl="0" eaLnBrk="1" fontAlgn="auto" latinLnBrk="0" hangingPunct="1">
              <a:lnSpc>
                <a:spcPct val="120000"/>
              </a:lnSpc>
              <a:spcBef>
                <a:spcPct val="20000"/>
              </a:spcBef>
              <a:spcAft>
                <a:spcPts val="0"/>
              </a:spcAft>
              <a:buClrTx/>
              <a:buSzTx/>
              <a:buFont typeface="Arial"/>
              <a:buChar char="•"/>
              <a:tabLst/>
              <a:defRPr/>
            </a:pPr>
            <a:r>
              <a:rPr lang="en-US" dirty="0"/>
              <a:t>Click to add text or click Button to add picture</a:t>
            </a:r>
          </a:p>
          <a:p>
            <a:pPr lvl="0"/>
            <a:endParaRPr lang="de-DE" dirty="0"/>
          </a:p>
        </p:txBody>
      </p:sp>
      <p:sp>
        <p:nvSpPr>
          <p:cNvPr id="12" name="Text Placeholder 7"/>
          <p:cNvSpPr>
            <a:spLocks noGrp="1"/>
          </p:cNvSpPr>
          <p:nvPr>
            <p:ph type="body" sz="quarter" idx="10" hasCustomPrompt="1"/>
          </p:nvPr>
        </p:nvSpPr>
        <p:spPr>
          <a:xfrm>
            <a:off x="467544" y="973309"/>
            <a:ext cx="7615604" cy="355714"/>
          </a:xfrm>
        </p:spPr>
        <p:txBody>
          <a:bodyPr wrap="square" tIns="0" bIns="46800">
            <a:normAutofit/>
          </a:bodyPr>
          <a:lstStyle>
            <a:lvl1pPr marL="0" indent="0">
              <a:lnSpc>
                <a:spcPct val="120000"/>
              </a:lnSpc>
              <a:buNone/>
              <a:defRPr sz="1700" b="1" i="0" u="none" baseline="0">
                <a:solidFill>
                  <a:srgbClr val="6F6F6F"/>
                </a:solidFill>
              </a:defRPr>
            </a:lvl1pPr>
          </a:lstStyle>
          <a:p>
            <a:pPr lvl="0"/>
            <a:r>
              <a:rPr lang="de-DE" dirty="0" err="1"/>
              <a:t>with</a:t>
            </a:r>
            <a:r>
              <a:rPr lang="de-DE" dirty="0"/>
              <a:t> Text </a:t>
            </a:r>
            <a:r>
              <a:rPr lang="de-DE" dirty="0" err="1"/>
              <a:t>and</a:t>
            </a:r>
            <a:r>
              <a:rPr lang="de-DE" dirty="0"/>
              <a:t>/</a:t>
            </a:r>
            <a:r>
              <a:rPr lang="de-DE" dirty="0" err="1"/>
              <a:t>or</a:t>
            </a:r>
            <a:r>
              <a:rPr lang="de-DE" dirty="0"/>
              <a:t> </a:t>
            </a:r>
            <a:r>
              <a:rPr lang="de-DE" dirty="0" err="1"/>
              <a:t>picture</a:t>
            </a:r>
            <a:endParaRPr lang="de-DE" dirty="0"/>
          </a:p>
        </p:txBody>
      </p:sp>
      <p:pic>
        <p:nvPicPr>
          <p:cNvPr id="13" name="Bild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6000" y="252000"/>
            <a:ext cx="902208" cy="993648"/>
          </a:xfrm>
          <a:prstGeom prst="rect">
            <a:avLst/>
          </a:prstGeom>
        </p:spPr>
      </p:pic>
    </p:spTree>
    <p:extLst>
      <p:ext uri="{BB962C8B-B14F-4D97-AF65-F5344CB8AC3E}">
        <p14:creationId xmlns:p14="http://schemas.microsoft.com/office/powerpoint/2010/main" val="2172393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erator_1">
    <p:bg>
      <p:bgPr>
        <a:solidFill>
          <a:schemeClr val="tx2"/>
        </a:solidFill>
        <a:effectLst/>
      </p:bgPr>
    </p:bg>
    <p:spTree>
      <p:nvGrpSpPr>
        <p:cNvPr id="1" name=""/>
        <p:cNvGrpSpPr/>
        <p:nvPr/>
      </p:nvGrpSpPr>
      <p:grpSpPr>
        <a:xfrm>
          <a:off x="0" y="0"/>
          <a:ext cx="0" cy="0"/>
          <a:chOff x="0" y="0"/>
          <a:chExt cx="0" cy="0"/>
        </a:xfrm>
      </p:grpSpPr>
      <p:sp>
        <p:nvSpPr>
          <p:cNvPr id="5" name="Titel 1"/>
          <p:cNvSpPr>
            <a:spLocks noGrp="1"/>
          </p:cNvSpPr>
          <p:nvPr>
            <p:ph type="ctrTitle" hasCustomPrompt="1"/>
          </p:nvPr>
        </p:nvSpPr>
        <p:spPr>
          <a:xfrm>
            <a:off x="845755" y="2020962"/>
            <a:ext cx="6553200" cy="646331"/>
          </a:xfrm>
        </p:spPr>
        <p:txBody>
          <a:bodyPr anchor="b" anchorCtr="0">
            <a:spAutoFit/>
          </a:bodyPr>
          <a:lstStyle>
            <a:lvl1pPr>
              <a:lnSpc>
                <a:spcPct val="100000"/>
              </a:lnSpc>
              <a:defRPr sz="3600" b="1" i="0" kern="5000" cap="all" spc="0" baseline="0">
                <a:solidFill>
                  <a:schemeClr val="bg1"/>
                </a:solidFill>
                <a:latin typeface="Lucida Grande"/>
                <a:cs typeface="Lucida Grande"/>
              </a:defRPr>
            </a:lvl1pPr>
          </a:lstStyle>
          <a:p>
            <a:r>
              <a:rPr lang="de-DE" dirty="0"/>
              <a:t>I am a </a:t>
            </a:r>
            <a:r>
              <a:rPr lang="de-DE" dirty="0" err="1"/>
              <a:t>seperator</a:t>
            </a:r>
            <a:endParaRPr lang="de-DE" dirty="0"/>
          </a:p>
        </p:txBody>
      </p:sp>
      <p:sp>
        <p:nvSpPr>
          <p:cNvPr id="9" name="Textplatzhalter 9"/>
          <p:cNvSpPr>
            <a:spLocks noGrp="1"/>
          </p:cNvSpPr>
          <p:nvPr>
            <p:ph type="body" sz="quarter" idx="14" hasCustomPrompt="1"/>
          </p:nvPr>
        </p:nvSpPr>
        <p:spPr>
          <a:xfrm>
            <a:off x="845755" y="2797919"/>
            <a:ext cx="5521178" cy="711477"/>
          </a:xfrm>
        </p:spPr>
        <p:txBody>
          <a:bodyPr wrap="square" anchor="t" anchorCtr="0">
            <a:spAutoFit/>
          </a:bodyPr>
          <a:lstStyle>
            <a:lvl1pPr marL="0" indent="0">
              <a:lnSpc>
                <a:spcPct val="120000"/>
              </a:lnSpc>
              <a:spcBef>
                <a:spcPts val="1008"/>
              </a:spcBef>
              <a:buNone/>
              <a:defRPr sz="1700" b="1" u="none" cap="none" spc="0" baseline="0">
                <a:solidFill>
                  <a:schemeClr val="bg1"/>
                </a:solidFill>
              </a:defRPr>
            </a:lvl1pPr>
          </a:lstStyle>
          <a:p>
            <a:pPr lvl="0"/>
            <a:r>
              <a:rPr lang="de-DE" dirty="0"/>
              <a:t>I am a </a:t>
            </a:r>
            <a:r>
              <a:rPr lang="de-DE" dirty="0" err="1"/>
              <a:t>subheadline</a:t>
            </a:r>
            <a:r>
              <a:rPr lang="de-DE" dirty="0"/>
              <a:t> in </a:t>
            </a:r>
            <a:r>
              <a:rPr lang="de-DE" dirty="0" err="1"/>
              <a:t>case</a:t>
            </a:r>
            <a:r>
              <a:rPr lang="de-DE" dirty="0"/>
              <a:t> </a:t>
            </a:r>
            <a:r>
              <a:rPr lang="de-DE" dirty="0" err="1"/>
              <a:t>you</a:t>
            </a:r>
            <a:r>
              <a:rPr lang="de-DE" dirty="0"/>
              <a:t> </a:t>
            </a:r>
            <a:r>
              <a:rPr lang="de-DE" dirty="0" err="1"/>
              <a:t>need</a:t>
            </a:r>
            <a:r>
              <a:rPr lang="de-DE" dirty="0"/>
              <a:t> </a:t>
            </a:r>
            <a:r>
              <a:rPr lang="de-DE" dirty="0" err="1"/>
              <a:t>me</a:t>
            </a:r>
            <a:r>
              <a:rPr lang="de-DE" dirty="0"/>
              <a:t> </a:t>
            </a:r>
            <a:r>
              <a:rPr lang="de-DE" dirty="0" err="1"/>
              <a:t>and</a:t>
            </a:r>
            <a:r>
              <a:rPr lang="de-DE" dirty="0"/>
              <a:t> I </a:t>
            </a:r>
            <a:r>
              <a:rPr lang="de-DE" dirty="0" err="1"/>
              <a:t>can</a:t>
            </a:r>
            <a:r>
              <a:rPr lang="de-DE" dirty="0"/>
              <a:t> </a:t>
            </a:r>
            <a:r>
              <a:rPr lang="de-DE" dirty="0" err="1"/>
              <a:t>have</a:t>
            </a:r>
            <a:r>
              <a:rPr lang="de-DE" dirty="0"/>
              <a:t> </a:t>
            </a:r>
            <a:r>
              <a:rPr lang="de-DE" dirty="0" err="1"/>
              <a:t>more</a:t>
            </a:r>
            <a:r>
              <a:rPr lang="de-DE" dirty="0"/>
              <a:t> </a:t>
            </a:r>
            <a:r>
              <a:rPr lang="de-DE" dirty="0" err="1"/>
              <a:t>than</a:t>
            </a:r>
            <a:r>
              <a:rPr lang="de-DE" dirty="0"/>
              <a:t> </a:t>
            </a:r>
            <a:r>
              <a:rPr lang="de-DE" dirty="0" err="1"/>
              <a:t>one</a:t>
            </a:r>
            <a:r>
              <a:rPr lang="de-DE" dirty="0"/>
              <a:t> </a:t>
            </a:r>
            <a:r>
              <a:rPr lang="de-DE" dirty="0" err="1"/>
              <a:t>line</a:t>
            </a:r>
            <a:r>
              <a:rPr lang="de-DE" dirty="0"/>
              <a:t> </a:t>
            </a:r>
            <a:r>
              <a:rPr lang="de-DE" dirty="0" err="1"/>
              <a:t>of</a:t>
            </a:r>
            <a:r>
              <a:rPr lang="de-DE" dirty="0"/>
              <a:t> </a:t>
            </a:r>
            <a:r>
              <a:rPr lang="de-DE" dirty="0" err="1"/>
              <a:t>text</a:t>
            </a:r>
            <a:endParaRPr lang="de-DE" dirty="0"/>
          </a:p>
        </p:txBody>
      </p:sp>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6000" y="252000"/>
            <a:ext cx="902208" cy="993648"/>
          </a:xfrm>
          <a:prstGeom prst="rect">
            <a:avLst/>
          </a:prstGeom>
        </p:spPr>
      </p:pic>
    </p:spTree>
    <p:extLst>
      <p:ext uri="{BB962C8B-B14F-4D97-AF65-F5344CB8AC3E}">
        <p14:creationId xmlns:p14="http://schemas.microsoft.com/office/powerpoint/2010/main" val="519674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erator_4">
    <p:bg>
      <p:bgPr>
        <a:solidFill>
          <a:schemeClr val="accent1"/>
        </a:solidFill>
        <a:effectLst/>
      </p:bgPr>
    </p:bg>
    <p:spTree>
      <p:nvGrpSpPr>
        <p:cNvPr id="1" name=""/>
        <p:cNvGrpSpPr/>
        <p:nvPr/>
      </p:nvGrpSpPr>
      <p:grpSpPr>
        <a:xfrm>
          <a:off x="0" y="0"/>
          <a:ext cx="0" cy="0"/>
          <a:chOff x="0" y="0"/>
          <a:chExt cx="0" cy="0"/>
        </a:xfrm>
      </p:grpSpPr>
      <p:sp>
        <p:nvSpPr>
          <p:cNvPr id="9" name="Titel 1"/>
          <p:cNvSpPr>
            <a:spLocks noGrp="1"/>
          </p:cNvSpPr>
          <p:nvPr>
            <p:ph type="ctrTitle" hasCustomPrompt="1"/>
          </p:nvPr>
        </p:nvSpPr>
        <p:spPr>
          <a:xfrm>
            <a:off x="845755" y="2020962"/>
            <a:ext cx="6553200" cy="646331"/>
          </a:xfrm>
        </p:spPr>
        <p:txBody>
          <a:bodyPr anchor="b" anchorCtr="0">
            <a:spAutoFit/>
          </a:bodyPr>
          <a:lstStyle>
            <a:lvl1pPr>
              <a:lnSpc>
                <a:spcPct val="100000"/>
              </a:lnSpc>
              <a:defRPr sz="3600" b="1" i="0" kern="5000" cap="all" spc="0" baseline="0">
                <a:solidFill>
                  <a:schemeClr val="bg1"/>
                </a:solidFill>
                <a:latin typeface="Lucida Grande"/>
                <a:cs typeface="Lucida Grande"/>
              </a:defRPr>
            </a:lvl1pPr>
          </a:lstStyle>
          <a:p>
            <a:r>
              <a:rPr lang="de-DE" dirty="0"/>
              <a:t>I am a </a:t>
            </a:r>
            <a:r>
              <a:rPr lang="de-DE" dirty="0" err="1"/>
              <a:t>seperator</a:t>
            </a:r>
            <a:endParaRPr lang="de-DE" dirty="0"/>
          </a:p>
        </p:txBody>
      </p:sp>
      <p:sp>
        <p:nvSpPr>
          <p:cNvPr id="6" name="Textplatzhalter 9"/>
          <p:cNvSpPr>
            <a:spLocks noGrp="1"/>
          </p:cNvSpPr>
          <p:nvPr>
            <p:ph type="body" sz="quarter" idx="14" hasCustomPrompt="1"/>
          </p:nvPr>
        </p:nvSpPr>
        <p:spPr>
          <a:xfrm>
            <a:off x="845755" y="2797919"/>
            <a:ext cx="5521178" cy="711477"/>
          </a:xfrm>
        </p:spPr>
        <p:txBody>
          <a:bodyPr wrap="square" anchor="t" anchorCtr="0">
            <a:spAutoFit/>
          </a:bodyPr>
          <a:lstStyle>
            <a:lvl1pPr marL="0" indent="0">
              <a:lnSpc>
                <a:spcPct val="120000"/>
              </a:lnSpc>
              <a:spcBef>
                <a:spcPts val="1008"/>
              </a:spcBef>
              <a:buNone/>
              <a:defRPr sz="1700" b="1" u="none" cap="none" spc="0" baseline="0">
                <a:solidFill>
                  <a:schemeClr val="bg1"/>
                </a:solidFill>
              </a:defRPr>
            </a:lvl1pPr>
          </a:lstStyle>
          <a:p>
            <a:pPr lvl="0"/>
            <a:r>
              <a:rPr lang="de-DE" dirty="0"/>
              <a:t>I am a </a:t>
            </a:r>
            <a:r>
              <a:rPr lang="de-DE" dirty="0" err="1"/>
              <a:t>subheadline</a:t>
            </a:r>
            <a:r>
              <a:rPr lang="de-DE" dirty="0"/>
              <a:t> in </a:t>
            </a:r>
            <a:r>
              <a:rPr lang="de-DE" dirty="0" err="1"/>
              <a:t>case</a:t>
            </a:r>
            <a:r>
              <a:rPr lang="de-DE" dirty="0"/>
              <a:t> </a:t>
            </a:r>
            <a:r>
              <a:rPr lang="de-DE" dirty="0" err="1"/>
              <a:t>you</a:t>
            </a:r>
            <a:r>
              <a:rPr lang="de-DE" dirty="0"/>
              <a:t> </a:t>
            </a:r>
            <a:r>
              <a:rPr lang="de-DE" dirty="0" err="1"/>
              <a:t>need</a:t>
            </a:r>
            <a:r>
              <a:rPr lang="de-DE" dirty="0"/>
              <a:t> </a:t>
            </a:r>
            <a:r>
              <a:rPr lang="de-DE" dirty="0" err="1"/>
              <a:t>me</a:t>
            </a:r>
            <a:r>
              <a:rPr lang="de-DE" dirty="0"/>
              <a:t> </a:t>
            </a:r>
            <a:r>
              <a:rPr lang="de-DE" dirty="0" err="1"/>
              <a:t>and</a:t>
            </a:r>
            <a:r>
              <a:rPr lang="de-DE" dirty="0"/>
              <a:t> I </a:t>
            </a:r>
            <a:r>
              <a:rPr lang="de-DE" dirty="0" err="1"/>
              <a:t>can</a:t>
            </a:r>
            <a:r>
              <a:rPr lang="de-DE" dirty="0"/>
              <a:t> </a:t>
            </a:r>
            <a:r>
              <a:rPr lang="de-DE" dirty="0" err="1"/>
              <a:t>have</a:t>
            </a:r>
            <a:r>
              <a:rPr lang="de-DE" dirty="0"/>
              <a:t> </a:t>
            </a:r>
            <a:r>
              <a:rPr lang="de-DE" dirty="0" err="1"/>
              <a:t>more</a:t>
            </a:r>
            <a:r>
              <a:rPr lang="de-DE" dirty="0"/>
              <a:t> </a:t>
            </a:r>
            <a:r>
              <a:rPr lang="de-DE" dirty="0" err="1"/>
              <a:t>than</a:t>
            </a:r>
            <a:r>
              <a:rPr lang="de-DE" dirty="0"/>
              <a:t> </a:t>
            </a:r>
            <a:r>
              <a:rPr lang="de-DE" dirty="0" err="1"/>
              <a:t>one</a:t>
            </a:r>
            <a:r>
              <a:rPr lang="de-DE" dirty="0"/>
              <a:t> </a:t>
            </a:r>
            <a:r>
              <a:rPr lang="de-DE" dirty="0" err="1"/>
              <a:t>line</a:t>
            </a:r>
            <a:r>
              <a:rPr lang="de-DE" dirty="0"/>
              <a:t> </a:t>
            </a:r>
            <a:r>
              <a:rPr lang="de-DE" dirty="0" err="1"/>
              <a:t>of</a:t>
            </a:r>
            <a:r>
              <a:rPr lang="de-DE" dirty="0"/>
              <a:t> </a:t>
            </a:r>
            <a:r>
              <a:rPr lang="de-DE" dirty="0" err="1"/>
              <a:t>text</a:t>
            </a:r>
            <a:endParaRPr lang="de-DE" dirty="0"/>
          </a:p>
        </p:txBody>
      </p:sp>
      <p:pic>
        <p:nvPicPr>
          <p:cNvPr id="5" name="Bild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6000" y="252000"/>
            <a:ext cx="902208" cy="993648"/>
          </a:xfrm>
          <a:prstGeom prst="rect">
            <a:avLst/>
          </a:prstGeom>
        </p:spPr>
      </p:pic>
    </p:spTree>
    <p:extLst>
      <p:ext uri="{BB962C8B-B14F-4D97-AF65-F5344CB8AC3E}">
        <p14:creationId xmlns:p14="http://schemas.microsoft.com/office/powerpoint/2010/main" val="3107588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erator_5">
    <p:bg>
      <p:bgPr>
        <a:solidFill>
          <a:schemeClr val="accent4"/>
        </a:solidFill>
        <a:effectLst/>
      </p:bgPr>
    </p:bg>
    <p:spTree>
      <p:nvGrpSpPr>
        <p:cNvPr id="1" name=""/>
        <p:cNvGrpSpPr/>
        <p:nvPr/>
      </p:nvGrpSpPr>
      <p:grpSpPr>
        <a:xfrm>
          <a:off x="0" y="0"/>
          <a:ext cx="0" cy="0"/>
          <a:chOff x="0" y="0"/>
          <a:chExt cx="0" cy="0"/>
        </a:xfrm>
      </p:grpSpPr>
      <p:sp>
        <p:nvSpPr>
          <p:cNvPr id="5" name="Titel 1"/>
          <p:cNvSpPr>
            <a:spLocks noGrp="1"/>
          </p:cNvSpPr>
          <p:nvPr>
            <p:ph type="ctrTitle" hasCustomPrompt="1"/>
          </p:nvPr>
        </p:nvSpPr>
        <p:spPr>
          <a:xfrm>
            <a:off x="845755" y="2020962"/>
            <a:ext cx="6553200" cy="646331"/>
          </a:xfrm>
        </p:spPr>
        <p:txBody>
          <a:bodyPr anchor="b" anchorCtr="0">
            <a:spAutoFit/>
          </a:bodyPr>
          <a:lstStyle>
            <a:lvl1pPr>
              <a:lnSpc>
                <a:spcPct val="100000"/>
              </a:lnSpc>
              <a:defRPr sz="3600" b="1" i="0" kern="5000" cap="all" spc="0" baseline="0">
                <a:solidFill>
                  <a:schemeClr val="bg1"/>
                </a:solidFill>
                <a:latin typeface="Lucida Grande"/>
                <a:cs typeface="Lucida Grande"/>
              </a:defRPr>
            </a:lvl1pPr>
          </a:lstStyle>
          <a:p>
            <a:r>
              <a:rPr lang="de-DE" dirty="0"/>
              <a:t>I am a </a:t>
            </a:r>
            <a:r>
              <a:rPr lang="de-DE" dirty="0" err="1"/>
              <a:t>seperator</a:t>
            </a:r>
            <a:endParaRPr lang="de-DE" dirty="0"/>
          </a:p>
        </p:txBody>
      </p:sp>
      <p:sp>
        <p:nvSpPr>
          <p:cNvPr id="6" name="Textplatzhalter 9"/>
          <p:cNvSpPr>
            <a:spLocks noGrp="1"/>
          </p:cNvSpPr>
          <p:nvPr>
            <p:ph type="body" sz="quarter" idx="14" hasCustomPrompt="1"/>
          </p:nvPr>
        </p:nvSpPr>
        <p:spPr>
          <a:xfrm>
            <a:off x="845755" y="2797919"/>
            <a:ext cx="5521178" cy="711477"/>
          </a:xfrm>
        </p:spPr>
        <p:txBody>
          <a:bodyPr wrap="square" anchor="t" anchorCtr="0">
            <a:spAutoFit/>
          </a:bodyPr>
          <a:lstStyle>
            <a:lvl1pPr marL="0" indent="0">
              <a:lnSpc>
                <a:spcPct val="120000"/>
              </a:lnSpc>
              <a:spcBef>
                <a:spcPts val="1008"/>
              </a:spcBef>
              <a:buNone/>
              <a:defRPr sz="1700" b="1" u="none" cap="none" spc="0" baseline="0">
                <a:solidFill>
                  <a:schemeClr val="bg1"/>
                </a:solidFill>
              </a:defRPr>
            </a:lvl1pPr>
          </a:lstStyle>
          <a:p>
            <a:pPr lvl="0"/>
            <a:r>
              <a:rPr lang="de-DE" dirty="0"/>
              <a:t>I am a </a:t>
            </a:r>
            <a:r>
              <a:rPr lang="de-DE" dirty="0" err="1"/>
              <a:t>subheadline</a:t>
            </a:r>
            <a:r>
              <a:rPr lang="de-DE" dirty="0"/>
              <a:t> in </a:t>
            </a:r>
            <a:r>
              <a:rPr lang="de-DE" dirty="0" err="1"/>
              <a:t>case</a:t>
            </a:r>
            <a:r>
              <a:rPr lang="de-DE" dirty="0"/>
              <a:t> </a:t>
            </a:r>
            <a:r>
              <a:rPr lang="de-DE" dirty="0" err="1"/>
              <a:t>you</a:t>
            </a:r>
            <a:r>
              <a:rPr lang="de-DE" dirty="0"/>
              <a:t> </a:t>
            </a:r>
            <a:r>
              <a:rPr lang="de-DE" dirty="0" err="1"/>
              <a:t>need</a:t>
            </a:r>
            <a:r>
              <a:rPr lang="de-DE" dirty="0"/>
              <a:t> </a:t>
            </a:r>
            <a:r>
              <a:rPr lang="de-DE" dirty="0" err="1"/>
              <a:t>me</a:t>
            </a:r>
            <a:r>
              <a:rPr lang="de-DE" dirty="0"/>
              <a:t> </a:t>
            </a:r>
            <a:r>
              <a:rPr lang="de-DE" dirty="0" err="1"/>
              <a:t>and</a:t>
            </a:r>
            <a:r>
              <a:rPr lang="de-DE" dirty="0"/>
              <a:t> I </a:t>
            </a:r>
            <a:r>
              <a:rPr lang="de-DE" dirty="0" err="1"/>
              <a:t>can</a:t>
            </a:r>
            <a:r>
              <a:rPr lang="de-DE" dirty="0"/>
              <a:t> </a:t>
            </a:r>
            <a:r>
              <a:rPr lang="de-DE" dirty="0" err="1"/>
              <a:t>have</a:t>
            </a:r>
            <a:r>
              <a:rPr lang="de-DE" dirty="0"/>
              <a:t> </a:t>
            </a:r>
            <a:r>
              <a:rPr lang="de-DE" dirty="0" err="1"/>
              <a:t>more</a:t>
            </a:r>
            <a:r>
              <a:rPr lang="de-DE" dirty="0"/>
              <a:t> </a:t>
            </a:r>
            <a:r>
              <a:rPr lang="de-DE" dirty="0" err="1"/>
              <a:t>than</a:t>
            </a:r>
            <a:r>
              <a:rPr lang="de-DE" dirty="0"/>
              <a:t> </a:t>
            </a:r>
            <a:r>
              <a:rPr lang="de-DE" dirty="0" err="1"/>
              <a:t>one</a:t>
            </a:r>
            <a:r>
              <a:rPr lang="de-DE" dirty="0"/>
              <a:t> </a:t>
            </a:r>
            <a:r>
              <a:rPr lang="de-DE" dirty="0" err="1"/>
              <a:t>line</a:t>
            </a:r>
            <a:r>
              <a:rPr lang="de-DE" dirty="0"/>
              <a:t> </a:t>
            </a:r>
            <a:r>
              <a:rPr lang="de-DE" dirty="0" err="1"/>
              <a:t>of</a:t>
            </a:r>
            <a:r>
              <a:rPr lang="de-DE" dirty="0"/>
              <a:t> </a:t>
            </a:r>
            <a:r>
              <a:rPr lang="de-DE" dirty="0" err="1"/>
              <a:t>text</a:t>
            </a:r>
            <a:endParaRPr lang="de-DE" dirty="0"/>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6000" y="252000"/>
            <a:ext cx="902208" cy="993648"/>
          </a:xfrm>
          <a:prstGeom prst="rect">
            <a:avLst/>
          </a:prstGeom>
        </p:spPr>
      </p:pic>
    </p:spTree>
    <p:extLst>
      <p:ext uri="{BB962C8B-B14F-4D97-AF65-F5344CB8AC3E}">
        <p14:creationId xmlns:p14="http://schemas.microsoft.com/office/powerpoint/2010/main" val="811762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_You">
    <p:spTree>
      <p:nvGrpSpPr>
        <p:cNvPr id="1" name=""/>
        <p:cNvGrpSpPr/>
        <p:nvPr/>
      </p:nvGrpSpPr>
      <p:grpSpPr>
        <a:xfrm>
          <a:off x="0" y="0"/>
          <a:ext cx="0" cy="0"/>
          <a:chOff x="0" y="0"/>
          <a:chExt cx="0" cy="0"/>
        </a:xfrm>
      </p:grpSpPr>
      <p:sp>
        <p:nvSpPr>
          <p:cNvPr id="5" name="Slide Number Placeholder 5"/>
          <p:cNvSpPr txBox="1">
            <a:spLocks/>
          </p:cNvSpPr>
          <p:nvPr userDrawn="1"/>
        </p:nvSpPr>
        <p:spPr>
          <a:xfrm>
            <a:off x="6398683" y="6181749"/>
            <a:ext cx="2133600" cy="365125"/>
          </a:xfrm>
          <a:prstGeom prst="rect">
            <a:avLst/>
          </a:prstGeom>
        </p:spPr>
        <p:txBody>
          <a:bodyPr vert="horz" lIns="91440" tIns="45720" rIns="91440" bIns="45720" rtlCol="0" anchor="ctr"/>
          <a:lstStyle>
            <a:defPPr>
              <a:defRPr lang="de-DE"/>
            </a:defPPr>
            <a:lvl1pPr marL="0" algn="r" defTabSz="457200" rtl="0" eaLnBrk="1" latinLnBrk="0" hangingPunct="1">
              <a:defRPr sz="10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de-DE" sz="1400" dirty="0">
              <a:solidFill>
                <a:srgbClr val="6F6F6F"/>
              </a:solidFill>
              <a:latin typeface="Lucida Grande"/>
              <a:cs typeface="Lucida Grande"/>
            </a:endParaRPr>
          </a:p>
        </p:txBody>
      </p:sp>
      <p:sp>
        <p:nvSpPr>
          <p:cNvPr id="8" name="Text Placeholder 7"/>
          <p:cNvSpPr>
            <a:spLocks noGrp="1"/>
          </p:cNvSpPr>
          <p:nvPr>
            <p:ph type="body" sz="quarter" idx="10" hasCustomPrompt="1"/>
          </p:nvPr>
        </p:nvSpPr>
        <p:spPr>
          <a:xfrm>
            <a:off x="435430" y="2436119"/>
            <a:ext cx="6657152" cy="1075964"/>
          </a:xfrm>
        </p:spPr>
        <p:txBody>
          <a:bodyPr>
            <a:noAutofit/>
          </a:bodyPr>
          <a:lstStyle>
            <a:lvl1pPr marL="0" indent="0">
              <a:lnSpc>
                <a:spcPct val="120000"/>
              </a:lnSpc>
              <a:buNone/>
              <a:defRPr sz="4000" b="1" i="0" baseline="0">
                <a:solidFill>
                  <a:schemeClr val="tx2"/>
                </a:solidFill>
              </a:defRPr>
            </a:lvl1pPr>
          </a:lstStyle>
          <a:p>
            <a:pPr>
              <a:lnSpc>
                <a:spcPct val="120000"/>
              </a:lnSpc>
            </a:pPr>
            <a:r>
              <a:rPr lang="en-US" dirty="0"/>
              <a:t>Thank you!</a:t>
            </a:r>
            <a:endParaRPr lang="en-US" sz="1400" b="0" cap="none" normalizeH="0" dirty="0">
              <a:solidFill>
                <a:srgbClr val="6F6F6F"/>
              </a:solidFill>
              <a:latin typeface="Lucida Grande"/>
              <a:cs typeface="Lucida Grande"/>
            </a:endParaRPr>
          </a:p>
        </p:txBody>
      </p:sp>
      <p:pic>
        <p:nvPicPr>
          <p:cNvPr id="6" name="Bild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30358" y="373276"/>
            <a:ext cx="1655637" cy="4125686"/>
          </a:xfrm>
          <a:prstGeom prst="rect">
            <a:avLst/>
          </a:prstGeom>
        </p:spPr>
      </p:pic>
      <p:sp>
        <p:nvSpPr>
          <p:cNvPr id="9" name="Text Placeholder 7"/>
          <p:cNvSpPr>
            <a:spLocks noGrp="1"/>
          </p:cNvSpPr>
          <p:nvPr>
            <p:ph type="body" sz="quarter" idx="11" hasCustomPrompt="1"/>
          </p:nvPr>
        </p:nvSpPr>
        <p:spPr>
          <a:xfrm>
            <a:off x="435430" y="4903538"/>
            <a:ext cx="6657152" cy="1075964"/>
          </a:xfrm>
        </p:spPr>
        <p:txBody>
          <a:bodyPr>
            <a:noAutofit/>
          </a:bodyPr>
          <a:lstStyle>
            <a:lvl1pPr marL="0" indent="0">
              <a:lnSpc>
                <a:spcPct val="120000"/>
              </a:lnSpc>
              <a:buNone/>
              <a:defRPr sz="1400">
                <a:solidFill>
                  <a:srgbClr val="6F6F6F"/>
                </a:solidFill>
              </a:defRPr>
            </a:lvl1pPr>
          </a:lstStyle>
          <a:p>
            <a:pPr>
              <a:lnSpc>
                <a:spcPct val="120000"/>
              </a:lnSpc>
            </a:pPr>
            <a:r>
              <a:rPr lang="en-US" dirty="0"/>
              <a:t>Contact:             </a:t>
            </a:r>
          </a:p>
          <a:p>
            <a:pPr>
              <a:lnSpc>
                <a:spcPct val="120000"/>
              </a:lnSpc>
            </a:pPr>
            <a:r>
              <a:rPr lang="en-US" sz="1400" dirty="0" err="1">
                <a:solidFill>
                  <a:srgbClr val="6F6F6F"/>
                </a:solidFill>
                <a:latin typeface="Lucida Grande"/>
                <a:cs typeface="Lucida Grande"/>
              </a:rPr>
              <a:t>j</a:t>
            </a:r>
            <a:r>
              <a:rPr lang="en-US" sz="1400" b="0" cap="none" normalizeH="0" dirty="0" err="1">
                <a:solidFill>
                  <a:srgbClr val="6F6F6F"/>
                </a:solidFill>
                <a:latin typeface="Lucida Grande"/>
                <a:cs typeface="Lucida Grande"/>
              </a:rPr>
              <a:t>ohn.macdoe@</a:t>
            </a:r>
            <a:r>
              <a:rPr lang="en-US" sz="1400" dirty="0" err="1">
                <a:solidFill>
                  <a:srgbClr val="6F6F6F"/>
                </a:solidFill>
                <a:latin typeface="Lucida Grande"/>
                <a:cs typeface="Lucida Grande"/>
              </a:rPr>
              <a:t>uni-wuppertal.de</a:t>
            </a:r>
            <a:endParaRPr lang="en-US" sz="1400" b="0" cap="none" normalizeH="0" dirty="0">
              <a:solidFill>
                <a:srgbClr val="6F6F6F"/>
              </a:solidFill>
              <a:latin typeface="Lucida Grande"/>
              <a:cs typeface="Lucida Grande"/>
            </a:endParaRPr>
          </a:p>
          <a:p>
            <a:pPr>
              <a:lnSpc>
                <a:spcPct val="120000"/>
              </a:lnSpc>
            </a:pPr>
            <a:r>
              <a:rPr lang="en-US" sz="1400" dirty="0" err="1">
                <a:solidFill>
                  <a:srgbClr val="6F6F6F"/>
                </a:solidFill>
                <a:latin typeface="Lucida Grande"/>
                <a:cs typeface="Lucida Grande"/>
              </a:rPr>
              <a:t>jane.doe@uni-wuppertal.de</a:t>
            </a:r>
            <a:endParaRPr lang="en-US" sz="1400" b="0" cap="none" normalizeH="0" dirty="0">
              <a:solidFill>
                <a:srgbClr val="6F6F6F"/>
              </a:solidFill>
              <a:latin typeface="Lucida Grande"/>
              <a:cs typeface="Lucida Grande"/>
            </a:endParaRPr>
          </a:p>
        </p:txBody>
      </p:sp>
    </p:spTree>
    <p:extLst>
      <p:ext uri="{BB962C8B-B14F-4D97-AF65-F5344CB8AC3E}">
        <p14:creationId xmlns:p14="http://schemas.microsoft.com/office/powerpoint/2010/main" val="273477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a:t>Mastertitelformat bearbeitenv3vitron</a:t>
            </a:r>
            <a:br>
              <a:rPr lang="de-DE" dirty="0"/>
            </a:b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900">
                <a:solidFill>
                  <a:schemeClr val="tx1">
                    <a:tint val="75000"/>
                  </a:schemeClr>
                </a:solidFill>
                <a:latin typeface="Lucida Grande"/>
                <a:cs typeface="Lucida Grande"/>
              </a:defRPr>
            </a:lvl1pPr>
          </a:lstStyle>
          <a:p>
            <a:fld id="{486ED00E-CDB7-2C4D-ABB5-59D869F702C7}" type="slidenum">
              <a:rPr lang="de-DE" smtClean="0"/>
              <a:pPr/>
              <a:t>‹Nr.›</a:t>
            </a:fld>
            <a:endParaRPr lang="de-DE" dirty="0"/>
          </a:p>
        </p:txBody>
      </p:sp>
      <p:sp>
        <p:nvSpPr>
          <p:cNvPr id="7" name="Datumsplatzhalter 6"/>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1" r:id="rId4"/>
    <p:sldLayoutId id="2147483652" r:id="rId5"/>
    <p:sldLayoutId id="2147483653" r:id="rId6"/>
    <p:sldLayoutId id="2147483656" r:id="rId7"/>
    <p:sldLayoutId id="2147483657" r:id="rId8"/>
    <p:sldLayoutId id="2147483658" r:id="rId9"/>
  </p:sldLayoutIdLst>
  <p:hf sldNum="0" hdr="0" dt="0"/>
  <p:txStyles>
    <p:titleStyle>
      <a:lvl1pPr algn="l" defTabSz="457200" rtl="0" eaLnBrk="1" latinLnBrk="0" hangingPunct="1">
        <a:spcBef>
          <a:spcPct val="0"/>
        </a:spcBef>
        <a:buNone/>
        <a:defRPr sz="4000" b="1" i="0" kern="1200">
          <a:solidFill>
            <a:schemeClr val="tx1"/>
          </a:solidFill>
          <a:latin typeface="Lucida Grande"/>
          <a:ea typeface="+mj-ea"/>
          <a:cs typeface="Lucida Grande"/>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Lucida Grande"/>
          <a:ea typeface="+mn-ea"/>
          <a:cs typeface="Lucida Grande"/>
        </a:defRPr>
      </a:lvl1pPr>
      <a:lvl2pPr marL="742950" indent="-285750" algn="l" defTabSz="457200" rtl="0" eaLnBrk="1" latinLnBrk="0" hangingPunct="1">
        <a:spcBef>
          <a:spcPct val="20000"/>
        </a:spcBef>
        <a:buFont typeface="Arial"/>
        <a:buChar char="–"/>
        <a:defRPr sz="2800" kern="1200">
          <a:solidFill>
            <a:schemeClr val="tx1"/>
          </a:solidFill>
          <a:latin typeface="Lucida Grande"/>
          <a:ea typeface="+mn-ea"/>
          <a:cs typeface="Lucida Grande"/>
        </a:defRPr>
      </a:lvl2pPr>
      <a:lvl3pPr marL="1143000" indent="-228600" algn="l" defTabSz="457200" rtl="0" eaLnBrk="1" latinLnBrk="0" hangingPunct="1">
        <a:spcBef>
          <a:spcPct val="20000"/>
        </a:spcBef>
        <a:buFont typeface="Arial"/>
        <a:buChar char="•"/>
        <a:defRPr sz="2400" kern="1200">
          <a:solidFill>
            <a:schemeClr val="tx1"/>
          </a:solidFill>
          <a:latin typeface="Lucida Grande"/>
          <a:ea typeface="+mn-ea"/>
          <a:cs typeface="Lucida Grande"/>
        </a:defRPr>
      </a:lvl3pPr>
      <a:lvl4pPr marL="1600200" indent="-228600" algn="l" defTabSz="457200" rtl="0" eaLnBrk="1" latinLnBrk="0" hangingPunct="1">
        <a:spcBef>
          <a:spcPct val="20000"/>
        </a:spcBef>
        <a:buFont typeface="Arial"/>
        <a:buChar char="–"/>
        <a:defRPr sz="2000" kern="1200">
          <a:solidFill>
            <a:schemeClr val="tx1"/>
          </a:solidFill>
          <a:latin typeface="Lucida Grande"/>
          <a:ea typeface="+mn-ea"/>
          <a:cs typeface="Lucida Grande"/>
        </a:defRPr>
      </a:lvl4pPr>
      <a:lvl5pPr marL="2057400" indent="-228600" algn="l" defTabSz="457200" rtl="0" eaLnBrk="1" latinLnBrk="0" hangingPunct="1">
        <a:spcBef>
          <a:spcPct val="20000"/>
        </a:spcBef>
        <a:buFont typeface="Arial"/>
        <a:buChar char="»"/>
        <a:defRPr sz="2000" kern="1200">
          <a:solidFill>
            <a:schemeClr val="tx1"/>
          </a:solidFill>
          <a:latin typeface="Lucida Grande"/>
          <a:ea typeface="+mn-ea"/>
          <a:cs typeface="Lucida Grand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r>
              <a:rPr lang="de-DE" dirty="0" smtClean="0"/>
              <a:t>Übergeordnete Motivationsfaktoren </a:t>
            </a:r>
          </a:p>
          <a:p>
            <a:pPr lvl="1"/>
            <a:r>
              <a:rPr lang="de-DE" dirty="0" smtClean="0"/>
              <a:t>Konkrete unternehmerische Ziele</a:t>
            </a:r>
          </a:p>
          <a:p>
            <a:pPr lvl="1"/>
            <a:r>
              <a:rPr lang="de-DE" dirty="0" smtClean="0"/>
              <a:t>Experimentierort (ohne</a:t>
            </a:r>
            <a:r>
              <a:rPr lang="de-DE" i="1" dirty="0" smtClean="0"/>
              <a:t> direktes </a:t>
            </a:r>
            <a:r>
              <a:rPr lang="de-DE" dirty="0" smtClean="0"/>
              <a:t>kommerzielles Ziel) </a:t>
            </a:r>
          </a:p>
          <a:p>
            <a:pPr lvl="1"/>
            <a:r>
              <a:rPr lang="de-DE" dirty="0" smtClean="0"/>
              <a:t>Reflexionsraum</a:t>
            </a:r>
          </a:p>
        </p:txBody>
      </p:sp>
      <p:sp>
        <p:nvSpPr>
          <p:cNvPr id="3" name="Titel 2"/>
          <p:cNvSpPr>
            <a:spLocks noGrp="1"/>
          </p:cNvSpPr>
          <p:nvPr>
            <p:ph type="title"/>
          </p:nvPr>
        </p:nvSpPr>
        <p:spPr/>
        <p:txBody>
          <a:bodyPr/>
          <a:lstStyle/>
          <a:p>
            <a:r>
              <a:rPr lang="de-DE" dirty="0" smtClean="0"/>
              <a:t>Motivation „was erwarte ich mir?“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Warum mache ich mit? </a:t>
            </a:r>
            <a:endParaRPr lang="de-DE" dirty="0"/>
          </a:p>
        </p:txBody>
      </p:sp>
    </p:spTree>
    <p:extLst>
      <p:ext uri="{BB962C8B-B14F-4D97-AF65-F5344CB8AC3E}">
        <p14:creationId xmlns:p14="http://schemas.microsoft.com/office/powerpoint/2010/main" val="3822464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55000" lnSpcReduction="20000"/>
          </a:bodyPr>
          <a:lstStyle/>
          <a:p>
            <a:r>
              <a:rPr lang="de-DE" dirty="0" smtClean="0"/>
              <a:t>„das </a:t>
            </a:r>
            <a:r>
              <a:rPr lang="de-DE" dirty="0"/>
              <a:t>ist mehr als nur ein normales Geschäft, ein Geschäft, was irgendwie eine Ware gegen Geld tauscht, sondern  da passieren andere Sachen. Das ist/, oder die Ware, die da ins Spiel kommt, die kannst du gar nicht mehr so </a:t>
            </a:r>
            <a:r>
              <a:rPr lang="de-DE" dirty="0" smtClean="0"/>
              <a:t>konkretisieren“</a:t>
            </a:r>
          </a:p>
          <a:p>
            <a:r>
              <a:rPr lang="de-DE" dirty="0" smtClean="0"/>
              <a:t>„</a:t>
            </a:r>
            <a:r>
              <a:rPr lang="de-DE" dirty="0"/>
              <a:t>Wenn da jetzt viele sind, dann hat das wieder so einen Marktcharakter so. Und dann/, ja gut, dann hat es vielleicht wieder neue Energie so</a:t>
            </a:r>
            <a:r>
              <a:rPr lang="de-DE" dirty="0" smtClean="0"/>
              <a:t>.“</a:t>
            </a:r>
            <a:endParaRPr lang="de-DE" dirty="0"/>
          </a:p>
          <a:p>
            <a:r>
              <a:rPr lang="de-DE" dirty="0"/>
              <a:t>Und ansonsten, also so Marktsachen finde ich persönlich nicht interessant, das interessiert mich nicht so sehr. Ich finde solche Einrichtungen, sagen wir mal so Organisationen, die plötzlich sich aus ihrem gewohnten Umfeld lösen und sich da mal reinsetzen und eben in dieser Station landen, auf dieser Mondoberfläche da</a:t>
            </a:r>
            <a:r>
              <a:rPr lang="de-DE" dirty="0" smtClean="0"/>
              <a:t>.“</a:t>
            </a:r>
          </a:p>
          <a:p>
            <a:r>
              <a:rPr lang="de-DE" dirty="0" smtClean="0"/>
              <a:t>„</a:t>
            </a:r>
            <a:r>
              <a:rPr lang="de-DE" dirty="0"/>
              <a:t>Ja, finden wir als wirtschaftlich orientierte </a:t>
            </a:r>
            <a:r>
              <a:rPr lang="de-DE" dirty="0" err="1"/>
              <a:t>UnternehmerInnen</a:t>
            </a:r>
            <a:r>
              <a:rPr lang="de-DE" dirty="0"/>
              <a:t> finden das blöd. Tatsache. Irgendwie schon, also jetzt in der Vorstellung, wenn da unten jetzt irgendwie/, ich weiß noch als wir drüber nachgedacht haben, oder ich hatte mal die Gedanken, wenn das unten jetzt nur noch Essensstand, Essensstand, Essensstand, dann würde ich es auch schrecklich finden. Also ich glaube schon, dass so ein Ort wie die Raumstation, um Ideen zu testen und so, ich finde das passt sehr, auch an dem Campus </a:t>
            </a:r>
            <a:r>
              <a:rPr lang="de-DE" dirty="0" err="1"/>
              <a:t>Utopiastadt</a:t>
            </a:r>
            <a:r>
              <a:rPr lang="de-DE" dirty="0"/>
              <a:t>. Also das da eher als Spielwiese für Projekte zu sehen anstatt wirklich als feste, </a:t>
            </a:r>
            <a:r>
              <a:rPr lang="de-DE" dirty="0" err="1"/>
              <a:t>festistzende</a:t>
            </a:r>
            <a:r>
              <a:rPr lang="de-DE" dirty="0"/>
              <a:t> Installation irgendwie</a:t>
            </a:r>
            <a:r>
              <a:rPr lang="de-DE" dirty="0" smtClean="0"/>
              <a:t>.“</a:t>
            </a:r>
          </a:p>
          <a:p>
            <a:r>
              <a:rPr lang="de-DE" dirty="0"/>
              <a:t>das hat sowas Unaufdringliches.</a:t>
            </a:r>
          </a:p>
          <a:p>
            <a:r>
              <a:rPr lang="de-DE" dirty="0"/>
              <a:t>Und dieser Stand hat sowas Defensives. Also die Raumstation. </a:t>
            </a:r>
            <a:endParaRPr lang="de-DE" dirty="0" smtClean="0"/>
          </a:p>
          <a:p>
            <a:r>
              <a:rPr lang="de-DE" dirty="0"/>
              <a:t>Beim Thema Finanzierung, die Miete war jetzt ja sehr gering. Aber ich muss sagen, dass fand ich jetzt auch gut, weil sonst hätte ich das gar nicht gewagt. Ja, und das denke ging auch vielen anderen. Hätte man jetzt 200, 300 Euro zahlen müssen mit dem Risiko, dass es auch 10 Tage lang regnet, hätte ich mir das überlegt. Also das so offen zu lassen, und so günstig zu lassen, finde ich schon klasse. Ja, weil es eben so kurze Abschnitte sind, setzt eigentlich auch keiner fest, der dann wie weiß wie Millionen verdient. </a:t>
            </a:r>
            <a:endParaRPr lang="de-DE" dirty="0"/>
          </a:p>
          <a:p>
            <a:endParaRPr lang="de-DE" dirty="0" smtClean="0"/>
          </a:p>
          <a:p>
            <a:endParaRPr lang="de-DE" dirty="0" smtClean="0"/>
          </a:p>
          <a:p>
            <a:endParaRPr lang="de-DE" dirty="0" smtClean="0"/>
          </a:p>
        </p:txBody>
      </p:sp>
      <p:sp>
        <p:nvSpPr>
          <p:cNvPr id="3" name="Titel 2"/>
          <p:cNvSpPr>
            <a:spLocks noGrp="1"/>
          </p:cNvSpPr>
          <p:nvPr>
            <p:ph type="title"/>
          </p:nvPr>
        </p:nvSpPr>
        <p:spPr/>
        <p:txBody>
          <a:bodyPr/>
          <a:lstStyle/>
          <a:p>
            <a:r>
              <a:rPr lang="de-DE" dirty="0" smtClean="0"/>
              <a:t>Nicht-kommerziell	</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Kein Marktplatz, sondern Experimentierort</a:t>
            </a:r>
            <a:endParaRPr lang="de-DE" dirty="0"/>
          </a:p>
        </p:txBody>
      </p:sp>
    </p:spTree>
    <p:extLst>
      <p:ext uri="{BB962C8B-B14F-4D97-AF65-F5344CB8AC3E}">
        <p14:creationId xmlns:p14="http://schemas.microsoft.com/office/powerpoint/2010/main" val="2780684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62500" lnSpcReduction="20000"/>
          </a:bodyPr>
          <a:lstStyle/>
          <a:p>
            <a:r>
              <a:rPr lang="de-DE" dirty="0"/>
              <a:t> </a:t>
            </a:r>
            <a:r>
              <a:rPr lang="de-DE" dirty="0" smtClean="0"/>
              <a:t>Konzept &amp; Programm</a:t>
            </a:r>
          </a:p>
          <a:p>
            <a:r>
              <a:rPr lang="de-DE" dirty="0" smtClean="0"/>
              <a:t>Öffnungszeiten: „</a:t>
            </a:r>
            <a:r>
              <a:rPr lang="de-DE" dirty="0"/>
              <a:t>ich denke es sollte in irgendeiner Form eine gewisse Kernöffnungszeit geben. Ob nun mit Sonne oder Regen. Also so nach dem Motto, wir machen alle auf und zu wie wir lustig sind, hat auch seine Vorteile, fand ich auch sehr entspannt für mich selber, ne. Und diese Kernöffnungszeit muss auch sicherlich/, müssen keine 6 Stunden sein</a:t>
            </a:r>
            <a:r>
              <a:rPr lang="de-DE" dirty="0" smtClean="0"/>
              <a:t>.“</a:t>
            </a:r>
          </a:p>
          <a:p>
            <a:r>
              <a:rPr lang="de-DE" dirty="0"/>
              <a:t>Also sagen wir mal im Projekt Container könnte man noch ein bisschen mehr Werbung machen. In den sozialen Medien ist mir das zu wenig, weil auch jetzt, (</a:t>
            </a:r>
            <a:r>
              <a:rPr lang="de-DE" dirty="0" err="1"/>
              <a:t>unv</a:t>
            </a:r>
            <a:r>
              <a:rPr lang="de-DE" dirty="0"/>
              <a:t>.) wird ja auch immer wieder kommen welche. Also ich glaube, da könnte man mehr machen.</a:t>
            </a:r>
          </a:p>
          <a:p>
            <a:r>
              <a:rPr lang="de-DE" dirty="0"/>
              <a:t>Und dieses Zusammenkommen, was man ja durchaus hätte machen können in einer Art durch Vorträge, durch Diskussionen, durch quasi ein bisschen mehr öffentliche Zusammenkünfte, ich glaube wenn man das mehr gestaltet hätte oder dann in Zukunft, wenn das wirklich Räume des Austausches werden</a:t>
            </a:r>
          </a:p>
          <a:p>
            <a:r>
              <a:rPr lang="de-DE" dirty="0" smtClean="0"/>
              <a:t>. </a:t>
            </a:r>
            <a:r>
              <a:rPr lang="de-DE" dirty="0"/>
              <a:t>Und meine Idee/, und was ich also sehr schön fände, wäre, wenn da vielleicht so einmal im Monat oder vielleicht auch alle zwei Monate, in den Sommermonaten, dass da ein Flohmarkt stattfinden würde. </a:t>
            </a:r>
            <a:endParaRPr lang="de-DE" dirty="0" smtClean="0"/>
          </a:p>
          <a:p>
            <a:r>
              <a:rPr lang="de-DE" dirty="0"/>
              <a:t>Also, ich glaube </a:t>
            </a:r>
            <a:r>
              <a:rPr lang="de-DE" dirty="0" err="1"/>
              <a:t>Utopiastadt</a:t>
            </a:r>
            <a:r>
              <a:rPr lang="de-DE" dirty="0"/>
              <a:t> ist natürlich mehr als diese Raumstation und das ist so ein Baustein, ein Feld, auf dem der Gedanke nochmal zugespitzt, erprobt </a:t>
            </a:r>
            <a:r>
              <a:rPr lang="de-DE"/>
              <a:t>wird</a:t>
            </a:r>
            <a:r>
              <a:rPr lang="de-DE" smtClean="0"/>
              <a:t>.</a:t>
            </a:r>
            <a:endParaRPr lang="de-DE" dirty="0"/>
          </a:p>
          <a:p>
            <a:endParaRPr lang="de-DE" dirty="0" smtClean="0"/>
          </a:p>
          <a:p>
            <a:endParaRPr lang="de-DE" dirty="0" smtClean="0"/>
          </a:p>
        </p:txBody>
      </p:sp>
      <p:sp>
        <p:nvSpPr>
          <p:cNvPr id="3" name="Titel 2"/>
          <p:cNvSpPr>
            <a:spLocks noGrp="1"/>
          </p:cNvSpPr>
          <p:nvPr>
            <p:ph type="title"/>
          </p:nvPr>
        </p:nvSpPr>
        <p:spPr/>
        <p:txBody>
          <a:bodyPr/>
          <a:lstStyle/>
          <a:p>
            <a:r>
              <a:rPr lang="de-DE" dirty="0" smtClean="0"/>
              <a:t>Eingebetteter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Konzept &amp; Programm</a:t>
            </a:r>
            <a:endParaRPr lang="de-DE" dirty="0"/>
          </a:p>
        </p:txBody>
      </p:sp>
    </p:spTree>
    <p:extLst>
      <p:ext uri="{BB962C8B-B14F-4D97-AF65-F5344CB8AC3E}">
        <p14:creationId xmlns:p14="http://schemas.microsoft.com/office/powerpoint/2010/main" val="3249240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„Und </a:t>
            </a:r>
            <a:r>
              <a:rPr lang="de-DE" dirty="0"/>
              <a:t>ich persönlich finde das auch super wenn wir uns duzen. Ich weiß nicht, wie das alle anderen finden, aber eigentlich glaube ich, dass das auch viele anderen gut fänden, weil auch das gibt dem ganzen Ding so etwas unkompliziertes. Und ich glaube, das sollte man ruhig beibehalten</a:t>
            </a:r>
            <a:r>
              <a:rPr lang="de-DE" dirty="0" smtClean="0"/>
              <a:t>.“</a:t>
            </a:r>
          </a:p>
          <a:p>
            <a:endParaRPr lang="de-DE" dirty="0" smtClean="0"/>
          </a:p>
        </p:txBody>
      </p:sp>
      <p:sp>
        <p:nvSpPr>
          <p:cNvPr id="3" name="Titel 2"/>
          <p:cNvSpPr>
            <a:spLocks noGrp="1"/>
          </p:cNvSpPr>
          <p:nvPr>
            <p:ph type="title"/>
          </p:nvPr>
        </p:nvSpPr>
        <p:spPr/>
        <p:txBody>
          <a:bodyPr/>
          <a:lstStyle/>
          <a:p>
            <a:r>
              <a:rPr lang="de-DE" dirty="0" smtClean="0"/>
              <a:t>Sonstiges</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a:t>
            </a:r>
            <a:endParaRPr lang="de-DE" dirty="0"/>
          </a:p>
        </p:txBody>
      </p:sp>
    </p:spTree>
    <p:extLst>
      <p:ext uri="{BB962C8B-B14F-4D97-AF65-F5344CB8AC3E}">
        <p14:creationId xmlns:p14="http://schemas.microsoft.com/office/powerpoint/2010/main" val="1554375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lvl="1"/>
            <a:r>
              <a:rPr lang="de-DE" dirty="0" smtClean="0"/>
              <a:t>„</a:t>
            </a:r>
            <a:r>
              <a:rPr lang="de-DE" dirty="0"/>
              <a:t>ich wünsch mir halt viele Kundengespräche, Anregungen und letztendlich auch einen guten Verkauf</a:t>
            </a:r>
            <a:r>
              <a:rPr lang="de-DE" dirty="0" smtClean="0"/>
              <a:t>.“</a:t>
            </a:r>
          </a:p>
          <a:p>
            <a:pPr lvl="1"/>
            <a:r>
              <a:rPr lang="de-DE" dirty="0" smtClean="0"/>
              <a:t>„Und </a:t>
            </a:r>
            <a:r>
              <a:rPr lang="de-DE" dirty="0"/>
              <a:t>wenn man ganz fair miteinander sind, ist das eine indirekte Werbung</a:t>
            </a:r>
            <a:r>
              <a:rPr lang="de-DE" dirty="0" smtClean="0"/>
              <a:t>.“ </a:t>
            </a:r>
            <a:endParaRPr lang="de-DE" dirty="0"/>
          </a:p>
          <a:p>
            <a:pPr lvl="1"/>
            <a:r>
              <a:rPr lang="de-DE" dirty="0" smtClean="0"/>
              <a:t>„</a:t>
            </a:r>
            <a:r>
              <a:rPr lang="de-DE" dirty="0"/>
              <a:t>sich selber auch ein Stück weg bekannt zu </a:t>
            </a:r>
            <a:r>
              <a:rPr lang="de-DE" dirty="0" smtClean="0"/>
              <a:t>machen“</a:t>
            </a:r>
          </a:p>
          <a:p>
            <a:pPr lvl="1"/>
            <a:r>
              <a:rPr lang="de-DE" dirty="0" smtClean="0"/>
              <a:t>„Mal </a:t>
            </a:r>
            <a:r>
              <a:rPr lang="de-DE" dirty="0"/>
              <a:t>rauskommen aus dem festen Laden; Spektrum erweitern, sowohl Kunden- als auch </a:t>
            </a:r>
            <a:r>
              <a:rPr lang="de-DE" dirty="0" smtClean="0"/>
              <a:t>Wirtschaftlich“</a:t>
            </a:r>
            <a:endParaRPr lang="de-DE" dirty="0"/>
          </a:p>
        </p:txBody>
      </p:sp>
      <p:sp>
        <p:nvSpPr>
          <p:cNvPr id="3" name="Titel 2"/>
          <p:cNvSpPr>
            <a:spLocks noGrp="1"/>
          </p:cNvSpPr>
          <p:nvPr>
            <p:ph type="title"/>
          </p:nvPr>
        </p:nvSpPr>
        <p:spPr/>
        <p:txBody>
          <a:bodyPr/>
          <a:lstStyle/>
          <a:p>
            <a:r>
              <a:rPr lang="de-DE" dirty="0" smtClean="0"/>
              <a:t>Motivation „was erwarte ich mir?“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Konkrete unternehmerische Ziele </a:t>
            </a:r>
            <a:endParaRPr lang="de-DE" dirty="0"/>
          </a:p>
        </p:txBody>
      </p:sp>
    </p:spTree>
    <p:extLst>
      <p:ext uri="{BB962C8B-B14F-4D97-AF65-F5344CB8AC3E}">
        <p14:creationId xmlns:p14="http://schemas.microsoft.com/office/powerpoint/2010/main" val="72428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20000"/>
          </a:bodyPr>
          <a:lstStyle/>
          <a:p>
            <a:pPr lvl="1"/>
            <a:r>
              <a:rPr lang="de-DE" dirty="0" smtClean="0"/>
              <a:t>„Da </a:t>
            </a:r>
            <a:r>
              <a:rPr lang="de-DE" dirty="0"/>
              <a:t>kam das Angebot oder die Anfrage oder die Beschreibung, es gibt da diesen Raum und da können wir alles drin machen. Und da war der Schritt dahin nicht weit, </a:t>
            </a:r>
            <a:r>
              <a:rPr lang="de-DE" dirty="0" smtClean="0"/>
              <a:t>das (die Idee) </a:t>
            </a:r>
            <a:r>
              <a:rPr lang="de-DE" dirty="0"/>
              <a:t>zusammenzuziehen für mich</a:t>
            </a:r>
            <a:r>
              <a:rPr lang="de-DE" dirty="0" smtClean="0"/>
              <a:t>.“</a:t>
            </a:r>
          </a:p>
          <a:p>
            <a:pPr lvl="1"/>
            <a:r>
              <a:rPr lang="de-DE" dirty="0" smtClean="0"/>
              <a:t>„</a:t>
            </a:r>
            <a:r>
              <a:rPr lang="de-DE" dirty="0"/>
              <a:t>Und ich glaube in so einer harten Business-Umgebung, die nur auf, ja ich muss ein Business-Modell haben, also ich meine, wenn ich das jetzt irgendwo in der Innenstadt machen wollte und müsste erst zu einer Bank gehen, mir das Geld leihen und irgendwie, also das stelle ich mir/, da hätte ich keine Lust zu</a:t>
            </a:r>
            <a:r>
              <a:rPr lang="de-DE" dirty="0" smtClean="0"/>
              <a:t>.“</a:t>
            </a:r>
          </a:p>
          <a:p>
            <a:pPr lvl="1"/>
            <a:r>
              <a:rPr lang="de-DE" dirty="0" smtClean="0"/>
              <a:t>„Und </a:t>
            </a:r>
            <a:r>
              <a:rPr lang="de-DE" dirty="0"/>
              <a:t>was mich halt fasziniert sind Freiräume. Freiräume für Expeditionen, Experimente, einfach um mal was heraus, auszuprobieren oder auch herauszufinden</a:t>
            </a:r>
            <a:r>
              <a:rPr lang="de-DE" dirty="0" smtClean="0"/>
              <a:t>.“</a:t>
            </a:r>
          </a:p>
          <a:p>
            <a:pPr lvl="1"/>
            <a:r>
              <a:rPr lang="de-DE" dirty="0" smtClean="0"/>
              <a:t>„</a:t>
            </a:r>
            <a:r>
              <a:rPr lang="de-DE" dirty="0"/>
              <a:t>Und diese Möglichkeiten sich zu nehmen, und sich auszuprobieren aber ohne so eine Verbindlichkeit</a:t>
            </a:r>
            <a:r>
              <a:rPr lang="de-DE" dirty="0" smtClean="0"/>
              <a:t>.“</a:t>
            </a:r>
          </a:p>
          <a:p>
            <a:pPr lvl="1"/>
            <a:r>
              <a:rPr lang="de-DE" dirty="0" smtClean="0"/>
              <a:t>„…</a:t>
            </a:r>
            <a:r>
              <a:rPr lang="de-DE" dirty="0"/>
              <a:t>und vielleicht bei schönem Wetter und in dieser Umgebung, die einfach abseits der kommerziellen Gedanken hier so ein bisschen nebenan lebt, aber irgendwie auch kommerzielle Aspekte </a:t>
            </a:r>
            <a:r>
              <a:rPr lang="de-DE" dirty="0" smtClean="0"/>
              <a:t>hat“</a:t>
            </a:r>
            <a:endParaRPr lang="de-DE" dirty="0"/>
          </a:p>
        </p:txBody>
      </p:sp>
      <p:sp>
        <p:nvSpPr>
          <p:cNvPr id="3" name="Titel 2"/>
          <p:cNvSpPr>
            <a:spLocks noGrp="1"/>
          </p:cNvSpPr>
          <p:nvPr>
            <p:ph type="title"/>
          </p:nvPr>
        </p:nvSpPr>
        <p:spPr/>
        <p:txBody>
          <a:bodyPr/>
          <a:lstStyle/>
          <a:p>
            <a:r>
              <a:rPr lang="de-DE" dirty="0" smtClean="0"/>
              <a:t>Motivation „was erwarte ich mir?“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Experimentierort</a:t>
            </a:r>
            <a:endParaRPr lang="de-DE" dirty="0"/>
          </a:p>
        </p:txBody>
      </p:sp>
    </p:spTree>
    <p:extLst>
      <p:ext uri="{BB962C8B-B14F-4D97-AF65-F5344CB8AC3E}">
        <p14:creationId xmlns:p14="http://schemas.microsoft.com/office/powerpoint/2010/main" val="254534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10000"/>
          </a:bodyPr>
          <a:lstStyle/>
          <a:p>
            <a:pPr lvl="1"/>
            <a:r>
              <a:rPr lang="de-DE" dirty="0" smtClean="0"/>
              <a:t>„</a:t>
            </a:r>
            <a:r>
              <a:rPr lang="de-DE" dirty="0"/>
              <a:t>einen Raum zu schaffen, in dem wir über (…) nachdenken können, und auch anregen mit Menschen über (...) zu sprechen</a:t>
            </a:r>
            <a:r>
              <a:rPr lang="de-DE" dirty="0" smtClean="0"/>
              <a:t>.“</a:t>
            </a:r>
          </a:p>
          <a:p>
            <a:pPr lvl="1"/>
            <a:r>
              <a:rPr lang="de-DE" dirty="0" smtClean="0"/>
              <a:t>„</a:t>
            </a:r>
            <a:r>
              <a:rPr lang="de-DE" dirty="0"/>
              <a:t>Und ich denke, also man wird nicht dümmer, wenn man hier eine Woche gesessen hat, ganz bestimmt nicht, kann nur von Vorteil sein</a:t>
            </a:r>
            <a:r>
              <a:rPr lang="de-DE" dirty="0" smtClean="0"/>
              <a:t>.“</a:t>
            </a:r>
          </a:p>
          <a:p>
            <a:pPr lvl="1"/>
            <a:r>
              <a:rPr lang="de-DE" dirty="0" smtClean="0"/>
              <a:t>„Wo ganz ehrlich andere Leute sagen, ja wie jetzt, und dann gehst du die ganze Woche nicht arbeiten? Nö. Ne, also da genau da geht es doch drum, also zu versuchen, sowas habe ich ja auch noch nie gemacht, keine Ahnung, wir werden sehen“ </a:t>
            </a:r>
            <a:endParaRPr lang="de-DE" dirty="0"/>
          </a:p>
          <a:p>
            <a:pPr lvl="1"/>
            <a:r>
              <a:rPr lang="de-DE" dirty="0" smtClean="0"/>
              <a:t> „</a:t>
            </a:r>
            <a:r>
              <a:rPr lang="de-DE" dirty="0"/>
              <a:t>Und da finde ich dieses Innehalten sehr wichtig, dass man sich auch ganz bewusst als Arbeitszeit so eine Zeit nimmt</a:t>
            </a:r>
            <a:r>
              <a:rPr lang="de-DE" dirty="0" smtClean="0"/>
              <a:t>.“</a:t>
            </a:r>
          </a:p>
          <a:p>
            <a:pPr lvl="1"/>
            <a:r>
              <a:rPr lang="de-DE" dirty="0" smtClean="0"/>
              <a:t>„</a:t>
            </a:r>
            <a:r>
              <a:rPr lang="de-DE" dirty="0"/>
              <a:t>Außerdem ist es wunderschön hier auf den Liegestühlen - Tatsache. Das ist mal eine andere Art von Arbeiten</a:t>
            </a:r>
            <a:r>
              <a:rPr lang="de-DE" dirty="0" smtClean="0"/>
              <a:t>.“</a:t>
            </a:r>
            <a:endParaRPr lang="de-DE" dirty="0"/>
          </a:p>
          <a:p>
            <a:pPr lvl="1"/>
            <a:endParaRPr lang="de-DE" dirty="0"/>
          </a:p>
          <a:p>
            <a:pPr lvl="1"/>
            <a:endParaRPr lang="de-DE" dirty="0"/>
          </a:p>
          <a:p>
            <a:pPr lvl="1"/>
            <a:endParaRPr lang="de-DE" dirty="0"/>
          </a:p>
        </p:txBody>
      </p:sp>
      <p:sp>
        <p:nvSpPr>
          <p:cNvPr id="3" name="Titel 2"/>
          <p:cNvSpPr>
            <a:spLocks noGrp="1"/>
          </p:cNvSpPr>
          <p:nvPr>
            <p:ph type="title"/>
          </p:nvPr>
        </p:nvSpPr>
        <p:spPr/>
        <p:txBody>
          <a:bodyPr/>
          <a:lstStyle/>
          <a:p>
            <a:r>
              <a:rPr lang="de-DE" dirty="0" smtClean="0"/>
              <a:t>Motivation „was erwarte ich mir?“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Reflexionsraum</a:t>
            </a:r>
            <a:endParaRPr lang="de-DE" dirty="0"/>
          </a:p>
        </p:txBody>
      </p:sp>
    </p:spTree>
    <p:extLst>
      <p:ext uri="{BB962C8B-B14F-4D97-AF65-F5344CB8AC3E}">
        <p14:creationId xmlns:p14="http://schemas.microsoft.com/office/powerpoint/2010/main" val="2422495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62500" lnSpcReduction="20000"/>
          </a:bodyPr>
          <a:lstStyle/>
          <a:p>
            <a:r>
              <a:rPr lang="de-DE" dirty="0" smtClean="0"/>
              <a:t>„umsatzmäßig </a:t>
            </a:r>
            <a:r>
              <a:rPr lang="de-DE" dirty="0"/>
              <a:t>tatsächlich lohnt sich das eher </a:t>
            </a:r>
            <a:r>
              <a:rPr lang="de-DE" dirty="0" smtClean="0"/>
              <a:t>nicht“</a:t>
            </a:r>
          </a:p>
          <a:p>
            <a:r>
              <a:rPr lang="de-DE" dirty="0"/>
              <a:t>„Aber wir haben wieder Leute, die über uns reden. Also, und das ist/, finde ich halt gut.“</a:t>
            </a:r>
          </a:p>
          <a:p>
            <a:r>
              <a:rPr lang="de-DE" dirty="0" smtClean="0"/>
              <a:t>„</a:t>
            </a:r>
            <a:r>
              <a:rPr lang="de-DE" dirty="0"/>
              <a:t>Da würde ich sagen, lohnt sich das bis jetzt auf keinen Fall. Was sich natürlich lohnt, ist der Kontakt mit anderen Leuten und das Leben hier auch mal ein bisschen zu beobachten und in der Sonne zu liegen</a:t>
            </a:r>
            <a:r>
              <a:rPr lang="de-DE" dirty="0" smtClean="0"/>
              <a:t>.“</a:t>
            </a:r>
          </a:p>
          <a:p>
            <a:r>
              <a:rPr lang="de-DE" dirty="0" smtClean="0"/>
              <a:t>„</a:t>
            </a:r>
            <a:r>
              <a:rPr lang="de-DE" dirty="0"/>
              <a:t>wenn sich dadurch wieder fünf Jobs oder so generieren mit Volumen von </a:t>
            </a:r>
            <a:r>
              <a:rPr lang="de-DE" dirty="0" err="1"/>
              <a:t>xy</a:t>
            </a:r>
            <a:r>
              <a:rPr lang="de-DE" dirty="0"/>
              <a:t>, dann hat es sich auch schon wieder gelohnt, aber das weiß man tatsächlich nicht oder das können wir natürlich auch erst später sagen, ob da ein Effekt nach hinten </a:t>
            </a:r>
            <a:r>
              <a:rPr lang="de-DE" dirty="0" smtClean="0"/>
              <a:t>rausgeht“</a:t>
            </a:r>
          </a:p>
          <a:p>
            <a:r>
              <a:rPr lang="de-DE" dirty="0" smtClean="0"/>
              <a:t>„wir hatten ja wenig Erwartungen daran, sondern nur wow, einmal auch Standortwechsel, den Standort verlassen, neue Leute vielleicht auch aufmerksam machen, dass es uns gibt. Das ist ja gelungen, das würde ich schon sagen auf Grund dieses </a:t>
            </a:r>
            <a:r>
              <a:rPr lang="de-DE" dirty="0" err="1" smtClean="0"/>
              <a:t>Zufallmomentes</a:t>
            </a:r>
            <a:r>
              <a:rPr lang="de-DE" dirty="0" smtClean="0"/>
              <a:t> der Trasse. Also schon eher, dass Leute uns nicht kannten, was uns hier natürlich wenig passiert. Ähm, also dahin ist der Plan schon aufgegangen. Ich weiß jetzt nicht, ob das sich im alltäglichen/ Deswegen ist das also/, also so an Zahlen jetzt ausdrücken ist glaube ich schwierig.“</a:t>
            </a:r>
            <a:endParaRPr lang="de-DE" dirty="0"/>
          </a:p>
          <a:p>
            <a:r>
              <a:rPr lang="de-DE" dirty="0" smtClean="0"/>
              <a:t>„….ähm</a:t>
            </a:r>
            <a:r>
              <a:rPr lang="de-DE" dirty="0"/>
              <a:t>/, dass ich bei der Arbeit besser funktioniere. Das habe ich dieser Aktion hier zu verdanken, also würde ich jetzt so sehen. Und, ähm, ich glaube, wenn man halt jetzt Industrie oder was auch immer, ähm, kapitalistische Industriewelten mit dem hier in irgendeiner Form zusammenbringt, dass das sich gegenseitig </a:t>
            </a:r>
            <a:r>
              <a:rPr lang="de-DE" dirty="0" smtClean="0"/>
              <a:t>befruchtet“</a:t>
            </a:r>
            <a:endParaRPr lang="de-DE" dirty="0"/>
          </a:p>
          <a:p>
            <a:endParaRPr lang="de-DE" dirty="0"/>
          </a:p>
          <a:p>
            <a:endParaRPr lang="de-DE" dirty="0"/>
          </a:p>
          <a:p>
            <a:endParaRPr lang="de-DE" dirty="0"/>
          </a:p>
        </p:txBody>
      </p:sp>
      <p:sp>
        <p:nvSpPr>
          <p:cNvPr id="3" name="Titel 2"/>
          <p:cNvSpPr>
            <a:spLocks noGrp="1"/>
          </p:cNvSpPr>
          <p:nvPr>
            <p:ph type="title"/>
          </p:nvPr>
        </p:nvSpPr>
        <p:spPr/>
        <p:txBody>
          <a:bodyPr/>
          <a:lstStyle/>
          <a:p>
            <a:r>
              <a:rPr lang="de-DE" dirty="0" smtClean="0"/>
              <a:t>Rückmeldung „Was hat es gebracht“?  </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Direkte unternehmerische Ziele </a:t>
            </a:r>
            <a:endParaRPr lang="de-DE" dirty="0"/>
          </a:p>
        </p:txBody>
      </p:sp>
    </p:spTree>
    <p:extLst>
      <p:ext uri="{BB962C8B-B14F-4D97-AF65-F5344CB8AC3E}">
        <p14:creationId xmlns:p14="http://schemas.microsoft.com/office/powerpoint/2010/main" val="232066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10000"/>
          </a:bodyPr>
          <a:lstStyle/>
          <a:p>
            <a:r>
              <a:rPr lang="de-DE" dirty="0" smtClean="0"/>
              <a:t>„Das </a:t>
            </a:r>
            <a:r>
              <a:rPr lang="de-DE" dirty="0"/>
              <a:t>hat uns ja inspiriert, hier zu experimentieren. Also wir hätten das in unserem </a:t>
            </a:r>
            <a:r>
              <a:rPr lang="de-DE" dirty="0" smtClean="0"/>
              <a:t>(…) Umfeld </a:t>
            </a:r>
            <a:r>
              <a:rPr lang="de-DE" dirty="0"/>
              <a:t>nicht gemacht, weil das ist da natürlich/, da hätten wir viel wirtschaftlicher gedacht. Da hätten wir wahrscheinlich viel mehr auch </a:t>
            </a:r>
            <a:r>
              <a:rPr lang="de-DE" dirty="0" smtClean="0"/>
              <a:t>(eigene Themen) </a:t>
            </a:r>
            <a:r>
              <a:rPr lang="de-DE" dirty="0"/>
              <a:t>bespielt und unsere Leistung präsentiert. Das geht mir hier gar nicht so darum</a:t>
            </a:r>
            <a:r>
              <a:rPr lang="de-DE" dirty="0" smtClean="0"/>
              <a:t>.“ </a:t>
            </a:r>
          </a:p>
          <a:p>
            <a:r>
              <a:rPr lang="de-DE" dirty="0" smtClean="0"/>
              <a:t>„Nichtsdestotrotz </a:t>
            </a:r>
            <a:r>
              <a:rPr lang="de-DE" dirty="0" err="1"/>
              <a:t>fande</a:t>
            </a:r>
            <a:r>
              <a:rPr lang="de-DE" dirty="0"/>
              <a:t> ich den Kontakt mit den Kunden über etliche Tage sehr intensiv und gut. Ich habe ein neues Produkt entwickelt, </a:t>
            </a:r>
            <a:r>
              <a:rPr lang="de-DE" dirty="0" smtClean="0"/>
              <a:t>(…). </a:t>
            </a:r>
            <a:r>
              <a:rPr lang="de-DE" dirty="0"/>
              <a:t>Das war eine super Sache, weil das hätte ich ja sonst zuhause gemacht</a:t>
            </a:r>
            <a:r>
              <a:rPr lang="de-DE" dirty="0" smtClean="0"/>
              <a:t>.“</a:t>
            </a:r>
          </a:p>
          <a:p>
            <a:r>
              <a:rPr lang="de-DE" dirty="0" smtClean="0"/>
              <a:t>„Also </a:t>
            </a:r>
            <a:r>
              <a:rPr lang="de-DE" dirty="0"/>
              <a:t>ich glaube, das ist ein guter Ort, um solche Ideen in die Öffentlichkeit zu setzen. Das ist was anderes als ein, als weiß ich nicht, in der Stadt zu stehen und Flugblätter zu verteilen oder irgendwie sowas. Ich glaube, da so ein Häuschen zu haben und sich besuchen zulassen gewissermaßen, das ist einfach eine gute Sache</a:t>
            </a:r>
            <a:r>
              <a:rPr lang="de-DE" dirty="0" smtClean="0"/>
              <a:t>.“</a:t>
            </a:r>
          </a:p>
          <a:p>
            <a:r>
              <a:rPr lang="de-DE" dirty="0" smtClean="0"/>
              <a:t>„(wir) finden </a:t>
            </a:r>
            <a:r>
              <a:rPr lang="de-DE" dirty="0"/>
              <a:t>das eigentlich auch cool, dass ein bisschen zu publizieren, dass es Alternativen auf dem Markt gibt, wie man fairer und ökologischer leben kann</a:t>
            </a:r>
            <a:r>
              <a:rPr lang="de-DE" dirty="0" smtClean="0"/>
              <a:t>.“</a:t>
            </a:r>
            <a:endParaRPr lang="de-DE" dirty="0"/>
          </a:p>
          <a:p>
            <a:endParaRPr lang="de-DE" dirty="0"/>
          </a:p>
        </p:txBody>
      </p:sp>
      <p:sp>
        <p:nvSpPr>
          <p:cNvPr id="3" name="Titel 2"/>
          <p:cNvSpPr>
            <a:spLocks noGrp="1"/>
          </p:cNvSpPr>
          <p:nvPr>
            <p:ph type="title"/>
          </p:nvPr>
        </p:nvSpPr>
        <p:spPr/>
        <p:txBody>
          <a:bodyPr/>
          <a:lstStyle/>
          <a:p>
            <a:r>
              <a:rPr lang="de-DE" dirty="0" smtClean="0"/>
              <a:t>Rückmeldung „Was hat es gebracht“?  </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Experimentierort</a:t>
            </a:r>
            <a:endParaRPr lang="de-DE" dirty="0"/>
          </a:p>
        </p:txBody>
      </p:sp>
    </p:spTree>
    <p:extLst>
      <p:ext uri="{BB962C8B-B14F-4D97-AF65-F5344CB8AC3E}">
        <p14:creationId xmlns:p14="http://schemas.microsoft.com/office/powerpoint/2010/main" val="254380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7500" lnSpcReduction="20000"/>
          </a:bodyPr>
          <a:lstStyle/>
          <a:p>
            <a:r>
              <a:rPr lang="de-DE" dirty="0"/>
              <a:t>Ja, also im Grunde genommen muss ich sagen für mich persönlich war es also wirklich eine super tolle interessante Geschichte.</a:t>
            </a:r>
          </a:p>
          <a:p>
            <a:r>
              <a:rPr lang="de-DE" dirty="0"/>
              <a:t>Und was ja auch so wichtig ist, wie ich gerade sagte, habe ich vorher nicht drüber nachgedacht. Man sieht sein eigenes Ding, sein eigenes Geschäft, was man macht. Man sieht das auf einmal auch wieder mit ganz anderen Augen.</a:t>
            </a:r>
          </a:p>
          <a:p>
            <a:r>
              <a:rPr lang="de-DE" dirty="0"/>
              <a:t>Es war </a:t>
            </a:r>
            <a:r>
              <a:rPr lang="de-DE" dirty="0" smtClean="0"/>
              <a:t>Entschleunigung </a:t>
            </a:r>
            <a:r>
              <a:rPr lang="de-DE" dirty="0"/>
              <a:t>für uns in unserem </a:t>
            </a:r>
            <a:r>
              <a:rPr lang="de-DE" dirty="0" err="1"/>
              <a:t>streßigen</a:t>
            </a:r>
            <a:r>
              <a:rPr lang="de-DE" dirty="0"/>
              <a:t> Business</a:t>
            </a:r>
            <a:r>
              <a:rPr lang="de-DE" dirty="0" smtClean="0"/>
              <a:t>.</a:t>
            </a:r>
          </a:p>
          <a:p>
            <a:r>
              <a:rPr lang="de-DE" dirty="0"/>
              <a:t>Also klar hat es auch ein paar mal geregnet, aber es irgendwie schon cool. Natürlich konnte man da jetzt nicht so gut arbeiten wie ich jetzt hier arbeiten kann. Und natürlich war es auch eine Doppelbelastung, weil ich ja trotzdem hier auch drucken musste und hier das koordinieren und da das koordinieren. Aber grundsätzlich </a:t>
            </a:r>
            <a:r>
              <a:rPr lang="de-DE" dirty="0" err="1"/>
              <a:t>fande</a:t>
            </a:r>
            <a:r>
              <a:rPr lang="de-DE" dirty="0"/>
              <a:t> ich das eine coole Zeit. Und umsatzmäßig, ja, da kann man/, das kann man nicht bemessen</a:t>
            </a:r>
          </a:p>
          <a:p>
            <a:r>
              <a:rPr lang="de-DE" dirty="0"/>
              <a:t>Aber ich weiß nicht konkret, was wir dagelassen haben könnten außer viele leere Flaschen Wein</a:t>
            </a:r>
            <a:r>
              <a:rPr lang="de-DE" dirty="0" smtClean="0"/>
              <a:t>.</a:t>
            </a:r>
            <a:endParaRPr lang="de-DE" dirty="0"/>
          </a:p>
          <a:p>
            <a:r>
              <a:rPr lang="de-DE" dirty="0"/>
              <a:t>Aber da ich hier erfahren habe, ja wie man halt auch mit ein paar Gesprächen, ein paar Initiativen einfach eine Lösung findet und eine Sache voranbringt, hat mir eigentlich was beigebracht</a:t>
            </a:r>
          </a:p>
        </p:txBody>
      </p:sp>
      <p:sp>
        <p:nvSpPr>
          <p:cNvPr id="3" name="Titel 2"/>
          <p:cNvSpPr>
            <a:spLocks noGrp="1"/>
          </p:cNvSpPr>
          <p:nvPr>
            <p:ph type="title"/>
          </p:nvPr>
        </p:nvSpPr>
        <p:spPr/>
        <p:txBody>
          <a:bodyPr/>
          <a:lstStyle/>
          <a:p>
            <a:r>
              <a:rPr lang="de-DE" dirty="0" smtClean="0"/>
              <a:t>Rückmeldung „Was hat es gebracht“?  </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Reflexionsraum </a:t>
            </a:r>
            <a:endParaRPr lang="de-DE" dirty="0"/>
          </a:p>
        </p:txBody>
      </p:sp>
    </p:spTree>
    <p:extLst>
      <p:ext uri="{BB962C8B-B14F-4D97-AF65-F5344CB8AC3E}">
        <p14:creationId xmlns:p14="http://schemas.microsoft.com/office/powerpoint/2010/main" val="2169465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 </a:t>
            </a:r>
            <a:r>
              <a:rPr lang="de-DE" dirty="0" smtClean="0"/>
              <a:t>„Bunter</a:t>
            </a:r>
            <a:r>
              <a:rPr lang="de-DE" dirty="0"/>
              <a:t>, vielfältiger, aber irgendwie trotzdem noch gleich, das wäre toll</a:t>
            </a:r>
            <a:r>
              <a:rPr lang="de-DE" dirty="0" smtClean="0"/>
              <a:t>.“ </a:t>
            </a:r>
            <a:endParaRPr lang="de-DE" dirty="0" smtClean="0"/>
          </a:p>
          <a:p>
            <a:r>
              <a:rPr lang="de-DE" dirty="0" smtClean="0"/>
              <a:t> mehr, eingebetteter, nicht-kommerziell </a:t>
            </a:r>
            <a:endParaRPr lang="de-DE" dirty="0"/>
          </a:p>
        </p:txBody>
      </p:sp>
      <p:sp>
        <p:nvSpPr>
          <p:cNvPr id="3" name="Titel 2"/>
          <p:cNvSpPr>
            <a:spLocks noGrp="1"/>
          </p:cNvSpPr>
          <p:nvPr>
            <p:ph type="title"/>
          </p:nvPr>
        </p:nvSpPr>
        <p:spPr/>
        <p:txBody>
          <a:bodyPr/>
          <a:lstStyle/>
          <a:p>
            <a:r>
              <a:rPr lang="de-DE" dirty="0" smtClean="0"/>
              <a:t>Wie weiter?  </a:t>
            </a:r>
            <a:endParaRPr lang="de-DE" dirty="0"/>
          </a:p>
        </p:txBody>
      </p:sp>
      <p:sp>
        <p:nvSpPr>
          <p:cNvPr id="4" name="Textplatzhalter 3"/>
          <p:cNvSpPr>
            <a:spLocks noGrp="1"/>
          </p:cNvSpPr>
          <p:nvPr>
            <p:ph type="body" sz="quarter" idx="10"/>
          </p:nvPr>
        </p:nvSpPr>
        <p:spPr/>
        <p:txBody>
          <a:bodyPr>
            <a:normAutofit lnSpcReduction="10000"/>
          </a:bodyPr>
          <a:lstStyle/>
          <a:p>
            <a:endParaRPr lang="de-DE" dirty="0"/>
          </a:p>
        </p:txBody>
      </p:sp>
    </p:spTree>
    <p:extLst>
      <p:ext uri="{BB962C8B-B14F-4D97-AF65-F5344CB8AC3E}">
        <p14:creationId xmlns:p14="http://schemas.microsoft.com/office/powerpoint/2010/main" val="437126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55000" lnSpcReduction="20000"/>
          </a:bodyPr>
          <a:lstStyle/>
          <a:p>
            <a:r>
              <a:rPr lang="de-DE" dirty="0"/>
              <a:t>Aber je mehr jetzt Container da wären, desto eher würden sie vielleicht kommen. Also da denke ich, </a:t>
            </a:r>
            <a:r>
              <a:rPr lang="de-DE" dirty="0" err="1"/>
              <a:t>joar</a:t>
            </a:r>
            <a:r>
              <a:rPr lang="de-DE" dirty="0"/>
              <a:t>, kann man noch was machen, ist noch Luft nach oben. Diese wechselnde Aktivität in den Containern fanden ganz viele Leute toll</a:t>
            </a:r>
            <a:r>
              <a:rPr lang="de-DE" dirty="0" smtClean="0"/>
              <a:t>. </a:t>
            </a:r>
          </a:p>
          <a:p>
            <a:r>
              <a:rPr lang="de-DE" dirty="0" smtClean="0"/>
              <a:t>Aber </a:t>
            </a:r>
            <a:r>
              <a:rPr lang="de-DE" dirty="0"/>
              <a:t>generell, also ich würde schon glaube ich  versuchen, echt Leute </a:t>
            </a:r>
            <a:r>
              <a:rPr lang="de-DE" dirty="0" err="1"/>
              <a:t>dahinzuholen</a:t>
            </a:r>
            <a:r>
              <a:rPr lang="de-DE" dirty="0"/>
              <a:t>, die normalerweise da nicht sind. Also ich denke/, also die da so von zu überzeugen, damit wirklich Kreise aufeinandertreffen, die letztendlich normalerweise null Schnittstellen oder Berührungspunkte haben</a:t>
            </a:r>
            <a:r>
              <a:rPr lang="de-DE" dirty="0" smtClean="0"/>
              <a:t>.</a:t>
            </a:r>
          </a:p>
          <a:p>
            <a:r>
              <a:rPr lang="de-DE" dirty="0"/>
              <a:t>wenn ich jetzt Utopia, Ober-Utopist, Chef-Utopist, gibt es sowas, oder temporärer koordinierender Utopist wäre, (…)  ich würde gucken, dass ich von Berufsfeldern, von Ideen her, auch Personen und Gruppen, wenn die sich darauf einlassen, eher auf dieses Raumschiff sozusagen mitnehme, die vielleicht ganz andere Vorstellungen von Gesellschaft haben und andere Arbeitsfelder pflegen. Weil gerade diese Unterschiedlichkeit dann nochmal dem Ganzen eine Dynamik gibt, die man sonst nicht hat. Weil es nützt ja nichts, wo man sich selbst bestätigt zu fühlen, sondern es ist ja, aus Erfahrung, hilfreich, wenn man mal was ganz anderes kennenlernt und </a:t>
            </a:r>
            <a:r>
              <a:rPr lang="de-DE" dirty="0" err="1"/>
              <a:t>widerrum</a:t>
            </a:r>
            <a:r>
              <a:rPr lang="de-DE" dirty="0"/>
              <a:t> das ganz andere, auch das kennenlernt.</a:t>
            </a:r>
          </a:p>
          <a:p>
            <a:r>
              <a:rPr lang="de-DE" dirty="0"/>
              <a:t>Das fände ich interessant, ja, dass man diese Vielfältigkeit dieser Stadt, das finde ich auch einen Teil einer Utopie an sich, ne, also unsere Vielseitigkeit auch nochmal greifbarer zu machen. Und, ähm, genau. Und wie das aussehen kann, ich glaube das kann man gar nicht alles vorplanen. Das muss ja auch wachsen und sich selbst entwickeln.</a:t>
            </a:r>
          </a:p>
          <a:p>
            <a:r>
              <a:rPr lang="de-DE" dirty="0"/>
              <a:t>Also nicht nur, dass jetzt die hierher kommen, Utopia kennenlernen und dann selber sich davon befeuern lassen und sich entwickeln, sondern das umgekehrt </a:t>
            </a:r>
            <a:r>
              <a:rPr lang="de-DE" dirty="0" err="1"/>
              <a:t>Utopiastadt</a:t>
            </a:r>
            <a:r>
              <a:rPr lang="de-DE" dirty="0"/>
              <a:t> auch davon lernt, dass da mal andere kommen, mit bestimmten, ganz unterschiedlichen Arbeitsfeldern und die auch andere Arbeitstechniken haben, die wieder andere Wahrnehmungen haben. Also dieser beidseitige Lerneffekt , </a:t>
            </a:r>
            <a:r>
              <a:rPr lang="de-DE" dirty="0" err="1"/>
              <a:t>Beideseitiger</a:t>
            </a:r>
            <a:r>
              <a:rPr lang="de-DE" dirty="0"/>
              <a:t>  Lerneffekt </a:t>
            </a:r>
          </a:p>
          <a:p>
            <a:endParaRPr lang="de-DE" dirty="0"/>
          </a:p>
          <a:p>
            <a:pPr marL="0" indent="0">
              <a:buNone/>
            </a:pPr>
            <a:endParaRPr lang="de-DE" dirty="0"/>
          </a:p>
        </p:txBody>
      </p:sp>
      <p:sp>
        <p:nvSpPr>
          <p:cNvPr id="3" name="Titel 2"/>
          <p:cNvSpPr>
            <a:spLocks noGrp="1"/>
          </p:cNvSpPr>
          <p:nvPr>
            <p:ph type="title"/>
          </p:nvPr>
        </p:nvSpPr>
        <p:spPr/>
        <p:txBody>
          <a:bodyPr/>
          <a:lstStyle/>
          <a:p>
            <a:r>
              <a:rPr lang="de-DE" dirty="0" smtClean="0"/>
              <a:t>Mehr / Größer</a:t>
            </a:r>
            <a:endParaRPr lang="de-DE" dirty="0"/>
          </a:p>
        </p:txBody>
      </p:sp>
      <p:sp>
        <p:nvSpPr>
          <p:cNvPr id="4" name="Textplatzhalter 3"/>
          <p:cNvSpPr>
            <a:spLocks noGrp="1"/>
          </p:cNvSpPr>
          <p:nvPr>
            <p:ph type="body" sz="quarter" idx="10"/>
          </p:nvPr>
        </p:nvSpPr>
        <p:spPr/>
        <p:txBody>
          <a:bodyPr>
            <a:normAutofit lnSpcReduction="10000"/>
          </a:bodyPr>
          <a:lstStyle/>
          <a:p>
            <a:r>
              <a:rPr lang="de-DE" dirty="0" smtClean="0"/>
              <a:t>Mehr Container &amp; diversere Teilnehmer*Innen</a:t>
            </a:r>
            <a:r>
              <a:rPr lang="de-DE" dirty="0" smtClean="0"/>
              <a:t> </a:t>
            </a:r>
            <a:endParaRPr lang="de-DE" dirty="0"/>
          </a:p>
        </p:txBody>
      </p:sp>
    </p:spTree>
    <p:extLst>
      <p:ext uri="{BB962C8B-B14F-4D97-AF65-F5344CB8AC3E}">
        <p14:creationId xmlns:p14="http://schemas.microsoft.com/office/powerpoint/2010/main" val="3221354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CSCP_ppt_template_3_4">
  <a:themeElements>
    <a:clrScheme name="Benutzerdefiniert 1">
      <a:dk1>
        <a:srgbClr val="141313"/>
      </a:dk1>
      <a:lt1>
        <a:srgbClr val="FFFFFF"/>
      </a:lt1>
      <a:dk2>
        <a:srgbClr val="2B4C9B"/>
      </a:dk2>
      <a:lt2>
        <a:srgbClr val="A2D8EF"/>
      </a:lt2>
      <a:accent1>
        <a:srgbClr val="82D0F5"/>
      </a:accent1>
      <a:accent2>
        <a:srgbClr val="DCDCDC"/>
      </a:accent2>
      <a:accent3>
        <a:srgbClr val="F07D00"/>
      </a:accent3>
      <a:accent4>
        <a:srgbClr val="94C11F"/>
      </a:accent4>
      <a:accent5>
        <a:srgbClr val="D25073"/>
      </a:accent5>
      <a:accent6>
        <a:srgbClr val="6F6F6F"/>
      </a:accent6>
      <a:hlink>
        <a:srgbClr val="00AFC8"/>
      </a:hlink>
      <a:folHlink>
        <a:srgbClr val="00AF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FDC"/>
        </a:solidFill>
        <a:ln>
          <a:noFill/>
        </a:ln>
        <a:effectLst/>
      </a:spPr>
      <a:bodyPr/>
      <a:lstStyle>
        <a:defPPr>
          <a:defRPr dirty="0">
            <a:solidFill>
              <a:schemeClr val="tx1"/>
            </a:solidFill>
            <a:latin typeface="Lucida Sans"/>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headEnd type="arrow"/>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ln w="38100">
          <a:noFill/>
        </a:ln>
      </a:spPr>
      <a:bodyPr wrap="none" lIns="180000" tIns="180000" rIns="180000" bIns="180000" rtlCol="0">
        <a:spAutoFit/>
      </a:bodyPr>
      <a:lstStyle>
        <a:defPPr>
          <a:lnSpc>
            <a:spcPct val="120000"/>
          </a:lnSpc>
          <a:defRPr sz="1700" b="0" cap="none" normalizeH="0" dirty="0" err="1" smtClean="0">
            <a:solidFill>
              <a:schemeClr val="tx1"/>
            </a:solidFill>
            <a:latin typeface="Lucida Grande"/>
            <a:cs typeface="Lucida Grande"/>
          </a:defRPr>
        </a:defPPr>
      </a:lstStyle>
    </a:txDef>
  </a:objectDefaults>
  <a:extraClrSchemeLst/>
  <a:extLst>
    <a:ext uri="{05A4C25C-085E-4340-85A3-A5531E510DB2}">
      <thm15:themeFamily xmlns:thm15="http://schemas.microsoft.com/office/thememl/2012/main" name="UrbanUp_ppt_template" id="{3977CBA8-1043-CB42-8FEF-EF9A6606022F}" vid="{6A374F53-B46F-A845-A76B-479A959C9C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UrbanUp_ppt_template</Template>
  <TotalTime>0</TotalTime>
  <Words>1944</Words>
  <Application>Microsoft Office PowerPoint</Application>
  <PresentationFormat>Bildschirmpräsentation (4:3)</PresentationFormat>
  <Paragraphs>81</Paragraphs>
  <Slides>12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12</vt:i4>
      </vt:variant>
    </vt:vector>
  </HeadingPairs>
  <TitlesOfParts>
    <vt:vector size="16" baseType="lpstr">
      <vt:lpstr>Arial</vt:lpstr>
      <vt:lpstr>Calibri</vt:lpstr>
      <vt:lpstr>Lucida Grande</vt:lpstr>
      <vt:lpstr>CSCP_ppt_template_3_4</vt:lpstr>
      <vt:lpstr>Motivation „was erwarte ich mir?“</vt:lpstr>
      <vt:lpstr>Motivation „was erwarte ich mir?“</vt:lpstr>
      <vt:lpstr>Motivation „was erwarte ich mir?“</vt:lpstr>
      <vt:lpstr>Motivation „was erwarte ich mir?“</vt:lpstr>
      <vt:lpstr>Rückmeldung „Was hat es gebracht“?  </vt:lpstr>
      <vt:lpstr>Rückmeldung „Was hat es gebracht“?  </vt:lpstr>
      <vt:lpstr>Rückmeldung „Was hat es gebracht“?  </vt:lpstr>
      <vt:lpstr>Wie weiter?  </vt:lpstr>
      <vt:lpstr>Mehr / Größer</vt:lpstr>
      <vt:lpstr>Nicht-kommerziell </vt:lpstr>
      <vt:lpstr>Eingebetteter</vt:lpstr>
      <vt:lpstr>Sonstiges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Office-Anwender</dc:creator>
  <cp:lastModifiedBy>Palzkill-Vorbeck. Alexandra</cp:lastModifiedBy>
  <cp:revision>155</cp:revision>
  <dcterms:created xsi:type="dcterms:W3CDTF">2018-01-30T15:57:45Z</dcterms:created>
  <dcterms:modified xsi:type="dcterms:W3CDTF">2019-12-02T10:21:42Z</dcterms:modified>
</cp:coreProperties>
</file>